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4" r:id="rId4"/>
    <p:sldId id="268" r:id="rId5"/>
    <p:sldId id="265" r:id="rId6"/>
    <p:sldId id="266" r:id="rId7"/>
    <p:sldId id="267" r:id="rId8"/>
    <p:sldId id="270" r:id="rId9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BC4"/>
    <a:srgbClr val="002E60"/>
    <a:srgbClr val="3C62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216" autoAdjust="0"/>
  </p:normalViewPr>
  <p:slideViewPr>
    <p:cSldViewPr snapToGrid="0">
      <p:cViewPr varScale="1">
        <p:scale>
          <a:sx n="97" d="100"/>
          <a:sy n="97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1BDEB-A319-4134-AB7E-C36723319480}" type="doc">
      <dgm:prSet loTypeId="urn:microsoft.com/office/officeart/2005/8/layout/radial6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7FD9526-A7D7-4850-A68F-E752CEA0FC17}">
      <dgm:prSet phldrT="[Text]" custT="1"/>
      <dgm:spPr>
        <a:solidFill>
          <a:srgbClr val="227CAD"/>
        </a:solidFill>
      </dgm:spPr>
      <dgm:t>
        <a:bodyPr/>
        <a:lstStyle/>
        <a:p>
          <a:r>
            <a:rPr lang="en-US" sz="2800" noProof="0" dirty="0" smtClean="0">
              <a:latin typeface="Corbel" panose="020B0503020204020204" pitchFamily="34" charset="0"/>
            </a:rPr>
            <a:t>Green</a:t>
          </a:r>
          <a:r>
            <a:rPr lang="de-DE" sz="2800" dirty="0" smtClean="0">
              <a:latin typeface="Corbel" panose="020B0503020204020204" pitchFamily="34" charset="0"/>
            </a:rPr>
            <a:t> L</a:t>
          </a:r>
          <a:r>
            <a:rPr lang="en-US" sz="2800" noProof="0" dirty="0" err="1" smtClean="0">
              <a:latin typeface="Corbel" panose="020B0503020204020204" pitchFamily="34" charset="0"/>
            </a:rPr>
            <a:t>ogistics</a:t>
          </a:r>
          <a:endParaRPr lang="en-US" sz="2800" noProof="0" dirty="0" smtClean="0">
            <a:latin typeface="Corbel" panose="020B0503020204020204" pitchFamily="34" charset="0"/>
          </a:endParaRPr>
        </a:p>
        <a:p>
          <a:r>
            <a:rPr lang="en-US" sz="2800" noProof="0" dirty="0" smtClean="0">
              <a:latin typeface="Corbel" panose="020B0503020204020204" pitchFamily="34" charset="0"/>
            </a:rPr>
            <a:t>Goals</a:t>
          </a:r>
          <a:endParaRPr lang="en-US" sz="2800" noProof="0" dirty="0">
            <a:latin typeface="Corbel" panose="020B0503020204020204" pitchFamily="34" charset="0"/>
          </a:endParaRPr>
        </a:p>
      </dgm:t>
    </dgm:pt>
    <dgm:pt modelId="{E80EAB9C-0E56-49E6-ACD9-D717707D6353}" type="parTrans" cxnId="{98BFF429-F4D0-4236-B6DD-4AED55FC43D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69BE76D6-3D63-4342-9A16-CAD3812DDF93}" type="sibTrans" cxnId="{98BFF429-F4D0-4236-B6DD-4AED55FC43D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9678FA0-C91F-4D02-8A4B-02896D9A1711}">
      <dgm:prSet phldrT="[Text]" custT="1"/>
      <dgm:spPr>
        <a:solidFill>
          <a:srgbClr val="2793CF"/>
        </a:solidFill>
      </dgm:spPr>
      <dgm:t>
        <a:bodyPr/>
        <a:lstStyle/>
        <a:p>
          <a:r>
            <a:rPr lang="de-AT" sz="1800" noProof="0" dirty="0" err="1" smtClean="0">
              <a:latin typeface="Corbel" panose="020B0503020204020204" pitchFamily="34" charset="0"/>
            </a:rPr>
            <a:t>Econom-ically</a:t>
          </a:r>
          <a:r>
            <a:rPr lang="de-AT" sz="1800" noProof="0" dirty="0" smtClean="0">
              <a:latin typeface="Corbel" panose="020B0503020204020204" pitchFamily="34" charset="0"/>
            </a:rPr>
            <a:t> </a:t>
          </a:r>
          <a:r>
            <a:rPr lang="de-AT" sz="1800" noProof="0" dirty="0" err="1" smtClean="0">
              <a:latin typeface="Corbel" panose="020B0503020204020204" pitchFamily="34" charset="0"/>
            </a:rPr>
            <a:t>fuctional</a:t>
          </a:r>
          <a:endParaRPr lang="de-AT" sz="1800" noProof="0" dirty="0">
            <a:latin typeface="Corbel" panose="020B0503020204020204" pitchFamily="34" charset="0"/>
          </a:endParaRPr>
        </a:p>
      </dgm:t>
    </dgm:pt>
    <dgm:pt modelId="{0428B6A3-8BF8-4493-871F-D5EE26D35C06}" type="parTrans" cxnId="{1C381C14-4EBF-4AF7-8927-11C14BB03C8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E21E039-D1EF-40D1-A5DC-06FEECA98011}" type="sibTrans" cxnId="{1C381C14-4EBF-4AF7-8927-11C14BB03C8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3C398E5-6FF4-4B3C-A55D-4F36B27A562C}">
      <dgm:prSet phldrT="[Text]"/>
      <dgm:spPr>
        <a:solidFill>
          <a:srgbClr val="5B9FD7"/>
        </a:solidFill>
      </dgm:spPr>
      <dgm:t>
        <a:bodyPr/>
        <a:lstStyle/>
        <a:p>
          <a:r>
            <a:rPr lang="de-AT" noProof="0" dirty="0" err="1" smtClean="0">
              <a:latin typeface="Corbel" panose="020B0503020204020204" pitchFamily="34" charset="0"/>
            </a:rPr>
            <a:t>Environmentally</a:t>
          </a:r>
          <a:r>
            <a:rPr lang="de-AT" noProof="0" dirty="0" smtClean="0">
              <a:latin typeface="Corbel" panose="020B0503020204020204" pitchFamily="34" charset="0"/>
            </a:rPr>
            <a:t> </a:t>
          </a:r>
          <a:r>
            <a:rPr lang="de-AT" noProof="0" dirty="0" err="1" smtClean="0">
              <a:latin typeface="Corbel" panose="020B0503020204020204" pitchFamily="34" charset="0"/>
            </a:rPr>
            <a:t>friendly</a:t>
          </a:r>
          <a:endParaRPr lang="de-AT" noProof="0" dirty="0">
            <a:latin typeface="Corbel" panose="020B0503020204020204" pitchFamily="34" charset="0"/>
          </a:endParaRPr>
        </a:p>
      </dgm:t>
    </dgm:pt>
    <dgm:pt modelId="{4B4A8E74-5E7D-4EFA-8B93-A8643AEAC202}" type="parTrans" cxnId="{E559FA87-CC97-4842-81CB-41BA938D038D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4A5D400-188C-402B-AAEF-785AAE7A739E}" type="sibTrans" cxnId="{E559FA87-CC97-4842-81CB-41BA938D038D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415C00F-E08C-49B8-8F17-5294B2E55417}">
      <dgm:prSet phldrT="[Text]"/>
      <dgm:spPr>
        <a:solidFill>
          <a:srgbClr val="82B6E0"/>
        </a:solidFill>
      </dgm:spPr>
      <dgm:t>
        <a:bodyPr/>
        <a:lstStyle/>
        <a:p>
          <a:r>
            <a:rPr lang="de-AT" noProof="0" dirty="0" err="1" smtClean="0">
              <a:latin typeface="Corbel" panose="020B0503020204020204" pitchFamily="34" charset="0"/>
            </a:rPr>
            <a:t>Socially</a:t>
          </a:r>
          <a:r>
            <a:rPr lang="de-AT" noProof="0" dirty="0" smtClean="0">
              <a:latin typeface="Corbel" panose="020B0503020204020204" pitchFamily="34" charset="0"/>
            </a:rPr>
            <a:t> </a:t>
          </a:r>
          <a:r>
            <a:rPr lang="de-AT" noProof="0" dirty="0" err="1" smtClean="0">
              <a:latin typeface="Corbel" panose="020B0503020204020204" pitchFamily="34" charset="0"/>
            </a:rPr>
            <a:t>friendly</a:t>
          </a:r>
          <a:endParaRPr lang="de-AT" noProof="0" dirty="0">
            <a:latin typeface="Corbel" panose="020B0503020204020204" pitchFamily="34" charset="0"/>
          </a:endParaRPr>
        </a:p>
      </dgm:t>
    </dgm:pt>
    <dgm:pt modelId="{27D6A5F7-763D-4706-86C2-DFEB51426898}" type="parTrans" cxnId="{CEB8FE06-21C4-43AB-8C3F-5C12AAA53577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6C6B5E18-A48E-417B-888F-E0F082C63D75}" type="sibTrans" cxnId="{CEB8FE06-21C4-43AB-8C3F-5C12AAA53577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6A7B0E1-D9A8-4902-A79D-8E527FA439EB}" type="pres">
      <dgm:prSet presAssocID="{23C1BDEB-A319-4134-AB7E-C367233194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BC136-3B15-4498-8873-13D013288D95}" type="pres">
      <dgm:prSet presAssocID="{27FD9526-A7D7-4850-A68F-E752CEA0FC17}" presName="centerShape" presStyleLbl="node0" presStyleIdx="0" presStyleCnt="1" custScaleX="151155" custScaleY="150992"/>
      <dgm:spPr/>
      <dgm:t>
        <a:bodyPr/>
        <a:lstStyle/>
        <a:p>
          <a:endParaRPr lang="en-US"/>
        </a:p>
      </dgm:t>
    </dgm:pt>
    <dgm:pt modelId="{6708B58E-CDA7-4CC3-8620-9FC845230D40}" type="pres">
      <dgm:prSet presAssocID="{89678FA0-C91F-4D02-8A4B-02896D9A1711}" presName="node" presStyleLbl="node1" presStyleIdx="0" presStyleCnt="3" custScaleX="146703" custScaleY="13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F851F-14FB-4B83-B109-3E12500493D2}" type="pres">
      <dgm:prSet presAssocID="{89678FA0-C91F-4D02-8A4B-02896D9A1711}" presName="dummy" presStyleCnt="0"/>
      <dgm:spPr/>
      <dgm:t>
        <a:bodyPr/>
        <a:lstStyle/>
        <a:p>
          <a:endParaRPr lang="de-DE"/>
        </a:p>
      </dgm:t>
    </dgm:pt>
    <dgm:pt modelId="{7BD19704-07BC-439A-9995-CE79F7B5E3B4}" type="pres">
      <dgm:prSet presAssocID="{7E21E039-D1EF-40D1-A5DC-06FEECA9801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1652D85-593F-4AB9-8988-2F1F840B4FB3}" type="pres">
      <dgm:prSet presAssocID="{F3C398E5-6FF4-4B3C-A55D-4F36B27A562C}" presName="node" presStyleLbl="node1" presStyleIdx="1" presStyleCnt="3" custScaleX="146703" custScaleY="13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EC9C-7D46-423B-8C9A-910D2489C08E}" type="pres">
      <dgm:prSet presAssocID="{F3C398E5-6FF4-4B3C-A55D-4F36B27A562C}" presName="dummy" presStyleCnt="0"/>
      <dgm:spPr/>
      <dgm:t>
        <a:bodyPr/>
        <a:lstStyle/>
        <a:p>
          <a:endParaRPr lang="de-DE"/>
        </a:p>
      </dgm:t>
    </dgm:pt>
    <dgm:pt modelId="{28EFE443-7143-4AAD-ABEC-201551FBAA11}" type="pres">
      <dgm:prSet presAssocID="{E4A5D400-188C-402B-AAEF-785AAE7A739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08ABFAC-2E4C-45E5-885D-03A2DF98BCDA}" type="pres">
      <dgm:prSet presAssocID="{B415C00F-E08C-49B8-8F17-5294B2E55417}" presName="node" presStyleLbl="node1" presStyleIdx="2" presStyleCnt="3" custScaleX="146703" custScaleY="134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4E40A-702A-43C9-B2DA-12E0F31E678C}" type="pres">
      <dgm:prSet presAssocID="{B415C00F-E08C-49B8-8F17-5294B2E55417}" presName="dummy" presStyleCnt="0"/>
      <dgm:spPr/>
      <dgm:t>
        <a:bodyPr/>
        <a:lstStyle/>
        <a:p>
          <a:endParaRPr lang="de-DE"/>
        </a:p>
      </dgm:t>
    </dgm:pt>
    <dgm:pt modelId="{5CA4BF62-B4D2-4B2D-8812-308B3FA8B94C}" type="pres">
      <dgm:prSet presAssocID="{6C6B5E18-A48E-417B-888F-E0F082C63D7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7204A46-F974-4D48-BF77-12DA2972407E}" type="presOf" srcId="{6C6B5E18-A48E-417B-888F-E0F082C63D75}" destId="{5CA4BF62-B4D2-4B2D-8812-308B3FA8B94C}" srcOrd="0" destOrd="0" presId="urn:microsoft.com/office/officeart/2005/8/layout/radial6"/>
    <dgm:cxn modelId="{98BFF429-F4D0-4236-B6DD-4AED55FC43D5}" srcId="{23C1BDEB-A319-4134-AB7E-C36723319480}" destId="{27FD9526-A7D7-4850-A68F-E752CEA0FC17}" srcOrd="0" destOrd="0" parTransId="{E80EAB9C-0E56-49E6-ACD9-D717707D6353}" sibTransId="{69BE76D6-3D63-4342-9A16-CAD3812DDF93}"/>
    <dgm:cxn modelId="{CEB8FE06-21C4-43AB-8C3F-5C12AAA53577}" srcId="{27FD9526-A7D7-4850-A68F-E752CEA0FC17}" destId="{B415C00F-E08C-49B8-8F17-5294B2E55417}" srcOrd="2" destOrd="0" parTransId="{27D6A5F7-763D-4706-86C2-DFEB51426898}" sibTransId="{6C6B5E18-A48E-417B-888F-E0F082C63D75}"/>
    <dgm:cxn modelId="{88AF132D-6EB9-4FA3-9980-615082665143}" type="presOf" srcId="{E4A5D400-188C-402B-AAEF-785AAE7A739E}" destId="{28EFE443-7143-4AAD-ABEC-201551FBAA11}" srcOrd="0" destOrd="0" presId="urn:microsoft.com/office/officeart/2005/8/layout/radial6"/>
    <dgm:cxn modelId="{1C381C14-4EBF-4AF7-8927-11C14BB03C85}" srcId="{27FD9526-A7D7-4850-A68F-E752CEA0FC17}" destId="{89678FA0-C91F-4D02-8A4B-02896D9A1711}" srcOrd="0" destOrd="0" parTransId="{0428B6A3-8BF8-4493-871F-D5EE26D35C06}" sibTransId="{7E21E039-D1EF-40D1-A5DC-06FEECA98011}"/>
    <dgm:cxn modelId="{E559FA87-CC97-4842-81CB-41BA938D038D}" srcId="{27FD9526-A7D7-4850-A68F-E752CEA0FC17}" destId="{F3C398E5-6FF4-4B3C-A55D-4F36B27A562C}" srcOrd="1" destOrd="0" parTransId="{4B4A8E74-5E7D-4EFA-8B93-A8643AEAC202}" sibTransId="{E4A5D400-188C-402B-AAEF-785AAE7A739E}"/>
    <dgm:cxn modelId="{F619E1DE-C1E1-434C-80C4-C10E18E8D1DC}" type="presOf" srcId="{23C1BDEB-A319-4134-AB7E-C36723319480}" destId="{A6A7B0E1-D9A8-4902-A79D-8E527FA439EB}" srcOrd="0" destOrd="0" presId="urn:microsoft.com/office/officeart/2005/8/layout/radial6"/>
    <dgm:cxn modelId="{9A0FEEC5-071B-475D-B048-76D81499BBB8}" type="presOf" srcId="{27FD9526-A7D7-4850-A68F-E752CEA0FC17}" destId="{86CBC136-3B15-4498-8873-13D013288D95}" srcOrd="0" destOrd="0" presId="urn:microsoft.com/office/officeart/2005/8/layout/radial6"/>
    <dgm:cxn modelId="{0F02D702-D128-4813-A04E-76839DD66012}" type="presOf" srcId="{B415C00F-E08C-49B8-8F17-5294B2E55417}" destId="{208ABFAC-2E4C-45E5-885D-03A2DF98BCDA}" srcOrd="0" destOrd="0" presId="urn:microsoft.com/office/officeart/2005/8/layout/radial6"/>
    <dgm:cxn modelId="{56F490C3-6800-4BB7-B989-D1A85AE019DD}" type="presOf" srcId="{7E21E039-D1EF-40D1-A5DC-06FEECA98011}" destId="{7BD19704-07BC-439A-9995-CE79F7B5E3B4}" srcOrd="0" destOrd="0" presId="urn:microsoft.com/office/officeart/2005/8/layout/radial6"/>
    <dgm:cxn modelId="{BCA5DCF1-8C6A-4A9F-8426-5A00F5EAA5F2}" type="presOf" srcId="{89678FA0-C91F-4D02-8A4B-02896D9A1711}" destId="{6708B58E-CDA7-4CC3-8620-9FC845230D40}" srcOrd="0" destOrd="0" presId="urn:microsoft.com/office/officeart/2005/8/layout/radial6"/>
    <dgm:cxn modelId="{B804936E-207D-4E30-A8B0-6D6DBE8C43E0}" type="presOf" srcId="{F3C398E5-6FF4-4B3C-A55D-4F36B27A562C}" destId="{71652D85-593F-4AB9-8988-2F1F840B4FB3}" srcOrd="0" destOrd="0" presId="urn:microsoft.com/office/officeart/2005/8/layout/radial6"/>
    <dgm:cxn modelId="{65C91B2E-90CE-49AF-96F8-0FDD7300DB11}" type="presParOf" srcId="{A6A7B0E1-D9A8-4902-A79D-8E527FA439EB}" destId="{86CBC136-3B15-4498-8873-13D013288D95}" srcOrd="0" destOrd="0" presId="urn:microsoft.com/office/officeart/2005/8/layout/radial6"/>
    <dgm:cxn modelId="{66E7FCED-6E96-4EA0-8A30-4CB1DC2777B0}" type="presParOf" srcId="{A6A7B0E1-D9A8-4902-A79D-8E527FA439EB}" destId="{6708B58E-CDA7-4CC3-8620-9FC845230D40}" srcOrd="1" destOrd="0" presId="urn:microsoft.com/office/officeart/2005/8/layout/radial6"/>
    <dgm:cxn modelId="{F066DA57-3FC2-40C9-B94B-59BA7C7D9542}" type="presParOf" srcId="{A6A7B0E1-D9A8-4902-A79D-8E527FA439EB}" destId="{57AF851F-14FB-4B83-B109-3E12500493D2}" srcOrd="2" destOrd="0" presId="urn:microsoft.com/office/officeart/2005/8/layout/radial6"/>
    <dgm:cxn modelId="{0AB2E081-7E36-469C-9135-B05AB8A696F3}" type="presParOf" srcId="{A6A7B0E1-D9A8-4902-A79D-8E527FA439EB}" destId="{7BD19704-07BC-439A-9995-CE79F7B5E3B4}" srcOrd="3" destOrd="0" presId="urn:microsoft.com/office/officeart/2005/8/layout/radial6"/>
    <dgm:cxn modelId="{F7F130DE-EED4-43D2-8AD8-DCC9F66D61A3}" type="presParOf" srcId="{A6A7B0E1-D9A8-4902-A79D-8E527FA439EB}" destId="{71652D85-593F-4AB9-8988-2F1F840B4FB3}" srcOrd="4" destOrd="0" presId="urn:microsoft.com/office/officeart/2005/8/layout/radial6"/>
    <dgm:cxn modelId="{0475B47F-E99C-472A-A44D-0E2BF8EF9C5B}" type="presParOf" srcId="{A6A7B0E1-D9A8-4902-A79D-8E527FA439EB}" destId="{5864EC9C-7D46-423B-8C9A-910D2489C08E}" srcOrd="5" destOrd="0" presId="urn:microsoft.com/office/officeart/2005/8/layout/radial6"/>
    <dgm:cxn modelId="{2A4238F3-C40F-449E-834D-71F73EB79C25}" type="presParOf" srcId="{A6A7B0E1-D9A8-4902-A79D-8E527FA439EB}" destId="{28EFE443-7143-4AAD-ABEC-201551FBAA11}" srcOrd="6" destOrd="0" presId="urn:microsoft.com/office/officeart/2005/8/layout/radial6"/>
    <dgm:cxn modelId="{8A2D0056-1BE7-4219-BF0F-5874B75DADD5}" type="presParOf" srcId="{A6A7B0E1-D9A8-4902-A79D-8E527FA439EB}" destId="{208ABFAC-2E4C-45E5-885D-03A2DF98BCDA}" srcOrd="7" destOrd="0" presId="urn:microsoft.com/office/officeart/2005/8/layout/radial6"/>
    <dgm:cxn modelId="{12B81A51-7340-493E-B957-7CFBCF4F2B31}" type="presParOf" srcId="{A6A7B0E1-D9A8-4902-A79D-8E527FA439EB}" destId="{A304E40A-702A-43C9-B2DA-12E0F31E678C}" srcOrd="8" destOrd="0" presId="urn:microsoft.com/office/officeart/2005/8/layout/radial6"/>
    <dgm:cxn modelId="{ED8EA41F-955C-4622-A146-6C451F5DF514}" type="presParOf" srcId="{A6A7B0E1-D9A8-4902-A79D-8E527FA439EB}" destId="{5CA4BF62-B4D2-4B2D-8812-308B3FA8B94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72484-F379-4166-A20A-9B92B317C70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E4BE17F-2418-45E8-A52D-1D1F53B9B363}">
      <dgm:prSet phldrT="[Text]" custT="1"/>
      <dgm:spPr/>
      <dgm:t>
        <a:bodyPr/>
        <a:lstStyle/>
        <a:p>
          <a:r>
            <a:rPr lang="de-DE" sz="1600" b="1" dirty="0" err="1" smtClean="0">
              <a:latin typeface="Corbel" panose="020B0503020204020204" pitchFamily="34" charset="0"/>
            </a:rPr>
            <a:t>Step</a:t>
          </a:r>
          <a:r>
            <a:rPr lang="de-DE" sz="1600" b="1" dirty="0" smtClean="0">
              <a:latin typeface="Corbel" panose="020B0503020204020204" pitchFamily="34" charset="0"/>
            </a:rPr>
            <a:t> 1: </a:t>
          </a:r>
          <a:r>
            <a:rPr lang="de-DE" sz="1600" b="1" dirty="0" err="1" smtClean="0">
              <a:latin typeface="Corbel" panose="020B0503020204020204" pitchFamily="34" charset="0"/>
            </a:rPr>
            <a:t>Divide</a:t>
          </a:r>
          <a:r>
            <a:rPr lang="de-DE" sz="1600" b="1" dirty="0" smtClean="0">
              <a:latin typeface="Corbel" panose="020B0503020204020204" pitchFamily="34" charset="0"/>
            </a:rPr>
            <a:t> </a:t>
          </a:r>
          <a:r>
            <a:rPr lang="de-DE" sz="1600" b="1" dirty="0" err="1" smtClean="0">
              <a:latin typeface="Corbel" panose="020B0503020204020204" pitchFamily="34" charset="0"/>
            </a:rPr>
            <a:t>into</a:t>
          </a:r>
          <a:r>
            <a:rPr lang="de-DE" sz="1600" b="1" dirty="0" smtClean="0">
              <a:latin typeface="Corbel" panose="020B0503020204020204" pitchFamily="34" charset="0"/>
            </a:rPr>
            <a:t> </a:t>
          </a:r>
          <a:r>
            <a:rPr lang="de-DE" sz="1600" b="1" dirty="0" err="1" smtClean="0">
              <a:latin typeface="Corbel" panose="020B0503020204020204" pitchFamily="34" charset="0"/>
            </a:rPr>
            <a:t>groups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A4A1A136-01A4-4D0D-A192-A5B9701771C7}" type="par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82C68F65-C2A4-468C-AE3B-AB0B1B28A6F7}" type="sibTrans" cxnId="{1BE0058B-59CD-4F3C-8E31-89D567ADE96A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541B8F1-33ED-47B3-BA8E-AB9167D5ED9B}">
      <dgm:prSet phldrT="[Text]" custT="1"/>
      <dgm:spPr/>
      <dgm:t>
        <a:bodyPr/>
        <a:lstStyle/>
        <a:p>
          <a:r>
            <a:rPr lang="de-DE" sz="1600" b="1" dirty="0" err="1" smtClean="0">
              <a:latin typeface="Corbel" panose="020B0503020204020204" pitchFamily="34" charset="0"/>
            </a:rPr>
            <a:t>Step</a:t>
          </a:r>
          <a:r>
            <a:rPr lang="de-DE" sz="1600" b="1" dirty="0" smtClean="0">
              <a:latin typeface="Corbel" panose="020B0503020204020204" pitchFamily="34" charset="0"/>
            </a:rPr>
            <a:t> 2: </a:t>
          </a:r>
          <a:r>
            <a:rPr lang="de-DE" sz="1600" b="1" dirty="0" err="1" smtClean="0">
              <a:latin typeface="Corbel" panose="020B0503020204020204" pitchFamily="34" charset="0"/>
            </a:rPr>
            <a:t>Assignment</a:t>
          </a:r>
          <a:r>
            <a:rPr lang="de-DE" sz="1600" b="1" dirty="0" smtClean="0">
              <a:latin typeface="Corbel" panose="020B0503020204020204" pitchFamily="34" charset="0"/>
            </a:rPr>
            <a:t> </a:t>
          </a:r>
          <a:r>
            <a:rPr lang="de-DE" sz="1600" b="1" dirty="0" err="1" smtClean="0">
              <a:latin typeface="Corbel" panose="020B0503020204020204" pitchFamily="34" charset="0"/>
            </a:rPr>
            <a:t>of</a:t>
          </a:r>
          <a:r>
            <a:rPr lang="de-DE" sz="1600" b="1" dirty="0" smtClean="0">
              <a:latin typeface="Corbel" panose="020B0503020204020204" pitchFamily="34" charset="0"/>
            </a:rPr>
            <a:t> </a:t>
          </a:r>
          <a:r>
            <a:rPr lang="de-DE" sz="1600" b="1" dirty="0" err="1" smtClean="0">
              <a:latin typeface="Corbel" panose="020B0503020204020204" pitchFamily="34" charset="0"/>
            </a:rPr>
            <a:t>roles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C5C4316B-9CEA-4A77-B78C-7A88506F4746}" type="par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02712482-E2C2-41F1-8876-DEC581D9EFC7}" type="sibTrans" cxnId="{0533586A-3074-46F9-AB41-B2A3951DE48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0A44F41-0B1F-4B95-8A9B-01DB97C26C64}">
      <dgm:prSet phldrT="[Text]" custT="1"/>
      <dgm:spPr/>
      <dgm:t>
        <a:bodyPr/>
        <a:lstStyle/>
        <a:p>
          <a:r>
            <a:rPr lang="en-US" sz="1600" smtClean="0">
              <a:latin typeface="Corbel" panose="020B0503020204020204" pitchFamily="34" charset="0"/>
            </a:rPr>
            <a:t>Each group prepares a role (information about the roles can be found on the next slide)</a:t>
          </a:r>
          <a:endParaRPr lang="de-DE" sz="1600" dirty="0">
            <a:latin typeface="Corbel" panose="020B0503020204020204" pitchFamily="34" charset="0"/>
          </a:endParaRPr>
        </a:p>
      </dgm:t>
    </dgm:pt>
    <dgm:pt modelId="{8B025D80-F724-4BAA-9B6C-57D41CF0B22F}" type="par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7BE9B2E-974A-4BFE-9016-C004BC726098}" type="sibTrans" cxnId="{550A1364-FB38-4411-BA7F-7686F209D909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FAC78CA-D6CA-48CC-B41E-D7BBF999A572}">
      <dgm:prSet phldrT="[Text]" custT="1"/>
      <dgm:spPr/>
      <dgm:t>
        <a:bodyPr/>
        <a:lstStyle/>
        <a:p>
          <a:r>
            <a:rPr lang="de-DE" sz="1600" b="1" dirty="0" err="1" smtClean="0">
              <a:latin typeface="Corbel" panose="020B0503020204020204" pitchFamily="34" charset="0"/>
            </a:rPr>
            <a:t>Step</a:t>
          </a:r>
          <a:r>
            <a:rPr lang="de-DE" sz="1600" b="1" dirty="0" smtClean="0">
              <a:latin typeface="Corbel" panose="020B0503020204020204" pitchFamily="34" charset="0"/>
            </a:rPr>
            <a:t> 3: </a:t>
          </a:r>
          <a:r>
            <a:rPr lang="de-DE" sz="1600" b="1" dirty="0" err="1" smtClean="0">
              <a:latin typeface="Corbel" panose="020B0503020204020204" pitchFamily="34" charset="0"/>
            </a:rPr>
            <a:t>Preparation</a:t>
          </a:r>
          <a:r>
            <a:rPr lang="de-DE" sz="1600" b="1" dirty="0" smtClean="0">
              <a:latin typeface="Corbel" panose="020B0503020204020204" pitchFamily="34" charset="0"/>
            </a:rPr>
            <a:t> (45-60 </a:t>
          </a:r>
          <a:r>
            <a:rPr lang="de-DE" sz="1600" b="1" dirty="0" err="1" smtClean="0">
              <a:latin typeface="Corbel" panose="020B0503020204020204" pitchFamily="34" charset="0"/>
            </a:rPr>
            <a:t>minutes</a:t>
          </a:r>
          <a:r>
            <a:rPr lang="de-DE" sz="1600" b="1" dirty="0" smtClean="0">
              <a:latin typeface="Corbel" panose="020B0503020204020204" pitchFamily="34" charset="0"/>
            </a:rPr>
            <a:t>)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1D842EBF-97B7-45B4-986E-261C26149D2E}" type="par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068946B-C5E1-4702-BD74-5FA760318696}" type="sibTrans" cxnId="{921184B7-FE9A-41DE-9F74-D85E3A7F4E56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97777E36-D8DD-4152-B762-38F0C9EF5255}">
      <dgm:prSet phldrT="[Text]" custT="1"/>
      <dgm:spPr/>
      <dgm:t>
        <a:bodyPr/>
        <a:lstStyle/>
        <a:p>
          <a:r>
            <a:rPr lang="de-DE" sz="1600" smtClean="0">
              <a:latin typeface="Corbel" panose="020B0503020204020204" pitchFamily="34" charset="0"/>
            </a:rPr>
            <a:t>Prepare for discussion.</a:t>
          </a:r>
          <a:endParaRPr lang="de-DE" sz="1600" dirty="0">
            <a:latin typeface="Corbel" panose="020B0503020204020204" pitchFamily="34" charset="0"/>
          </a:endParaRPr>
        </a:p>
      </dgm:t>
    </dgm:pt>
    <dgm:pt modelId="{0EF5C501-5176-4BF4-8638-EE6DF6E43246}" type="par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E472FF7D-C2AB-4277-AF31-DC501D5D3747}" type="sibTrans" cxnId="{56580159-52DD-4482-AD43-DBE9724465E1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51A883A5-AD5E-4159-89DC-ADD4106145FF}">
      <dgm:prSet phldrT="[Text]" custT="1"/>
      <dgm:spPr/>
      <dgm:t>
        <a:bodyPr/>
        <a:lstStyle/>
        <a:p>
          <a:r>
            <a:rPr lang="de-DE" sz="1600" b="1" dirty="0" err="1" smtClean="0">
              <a:latin typeface="Corbel" panose="020B0503020204020204" pitchFamily="34" charset="0"/>
            </a:rPr>
            <a:t>Step</a:t>
          </a:r>
          <a:r>
            <a:rPr lang="de-DE" sz="1600" b="1" dirty="0" smtClean="0">
              <a:latin typeface="Corbel" panose="020B0503020204020204" pitchFamily="34" charset="0"/>
            </a:rPr>
            <a:t> 4: </a:t>
          </a:r>
          <a:r>
            <a:rPr lang="de-DE" sz="1600" b="1" dirty="0" err="1" smtClean="0">
              <a:latin typeface="Corbel" panose="020B0503020204020204" pitchFamily="34" charset="0"/>
            </a:rPr>
            <a:t>Discussion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99120CEA-72DA-4788-AA27-4934EB1B329F}" type="parTrans" cxnId="{BC4A0B91-F8A4-456A-B039-1D0E5E6910CE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BA6ACAA0-3AFC-4EC9-B52E-4A8636E33A93}" type="sibTrans" cxnId="{BC4A0B91-F8A4-456A-B039-1D0E5E6910CE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DAD98035-AB18-40DC-B900-453D330B30D2}">
      <dgm:prSet phldrT="[Text]" custT="1"/>
      <dgm:spPr/>
      <dgm:t>
        <a:bodyPr/>
        <a:lstStyle/>
        <a:p>
          <a:r>
            <a:rPr lang="en-US" sz="1600" dirty="0" smtClean="0">
              <a:latin typeface="Corbel" panose="020B0503020204020204" pitchFamily="34" charset="0"/>
            </a:rPr>
            <a:t>Now that you are well prepared, it is time for your discussion. As soon as it is decided who represents which group, you can start.</a:t>
          </a:r>
          <a:endParaRPr lang="de-DE" sz="1600" dirty="0">
            <a:latin typeface="Corbel" panose="020B0503020204020204" pitchFamily="34" charset="0"/>
          </a:endParaRPr>
        </a:p>
      </dgm:t>
    </dgm:pt>
    <dgm:pt modelId="{B315A588-C1B9-4B09-BBE0-45D0B75C09AE}" type="parTrans" cxnId="{FADF59F0-AAD9-4E0B-B9C9-8D8C20169DE8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F105361A-5C22-4286-BD56-398D60D63D80}" type="sibTrans" cxnId="{FADF59F0-AAD9-4E0B-B9C9-8D8C20169DE8}">
      <dgm:prSet/>
      <dgm:spPr/>
      <dgm:t>
        <a:bodyPr/>
        <a:lstStyle/>
        <a:p>
          <a:endParaRPr lang="de-DE" sz="2000">
            <a:latin typeface="Corbel" panose="020B0503020204020204" pitchFamily="34" charset="0"/>
          </a:endParaRPr>
        </a:p>
      </dgm:t>
    </dgm:pt>
    <dgm:pt modelId="{3A28CEE2-AD78-4D99-802F-3C6462CC5F9F}">
      <dgm:prSet phldrT="[Text]" custT="1"/>
      <dgm:spPr/>
      <dgm:t>
        <a:bodyPr/>
        <a:lstStyle/>
        <a:p>
          <a:r>
            <a:rPr lang="en-US" sz="1600" dirty="0" smtClean="0">
              <a:latin typeface="Corbel" panose="020B0503020204020204" pitchFamily="34" charset="0"/>
            </a:rPr>
            <a:t>Divide into groups of equal size.</a:t>
          </a:r>
          <a:endParaRPr lang="de-DE" sz="1600" b="1" dirty="0">
            <a:latin typeface="Corbel" panose="020B0503020204020204" pitchFamily="34" charset="0"/>
          </a:endParaRPr>
        </a:p>
      </dgm:t>
    </dgm:pt>
    <dgm:pt modelId="{99054DE0-98D5-4CBB-BBBC-723B4F4B68A9}" type="parTrans" cxnId="{C49A8E36-FDE9-4591-B566-571CF00D3E26}">
      <dgm:prSet/>
      <dgm:spPr/>
      <dgm:t>
        <a:bodyPr/>
        <a:lstStyle/>
        <a:p>
          <a:endParaRPr lang="de-DE"/>
        </a:p>
      </dgm:t>
    </dgm:pt>
    <dgm:pt modelId="{1F7F7E0C-EDD0-4A8F-A5B5-3BC004E34043}" type="sibTrans" cxnId="{C49A8E36-FDE9-4591-B566-571CF00D3E26}">
      <dgm:prSet/>
      <dgm:spPr/>
      <dgm:t>
        <a:bodyPr/>
        <a:lstStyle/>
        <a:p>
          <a:endParaRPr lang="de-DE"/>
        </a:p>
      </dgm:t>
    </dgm:pt>
    <dgm:pt modelId="{3B751B55-7A68-49A2-AF40-0BF33D5D8938}">
      <dgm:prSet custT="1"/>
      <dgm:spPr/>
      <dgm:t>
        <a:bodyPr/>
        <a:lstStyle/>
        <a:p>
          <a:r>
            <a:rPr lang="en-US" sz="1600" dirty="0" smtClean="0">
              <a:latin typeface="Corbel" panose="020B0503020204020204" pitchFamily="34" charset="0"/>
            </a:rPr>
            <a:t>The group size should be 4-5 people depending on the total number of participants.</a:t>
          </a:r>
          <a:endParaRPr lang="de-DE" sz="1600" dirty="0" smtClean="0">
            <a:latin typeface="Corbel" panose="020B0503020204020204" pitchFamily="34" charset="0"/>
          </a:endParaRPr>
        </a:p>
      </dgm:t>
    </dgm:pt>
    <dgm:pt modelId="{B8198101-F22A-435D-943B-ABDE7480882C}" type="parTrans" cxnId="{F05A95CC-14C4-4704-9799-E2A7097FC9D7}">
      <dgm:prSet/>
      <dgm:spPr/>
      <dgm:t>
        <a:bodyPr/>
        <a:lstStyle/>
        <a:p>
          <a:endParaRPr lang="de-DE"/>
        </a:p>
      </dgm:t>
    </dgm:pt>
    <dgm:pt modelId="{E243C240-8408-49A3-8B4E-4C2D2BFBF3C2}" type="sibTrans" cxnId="{F05A95CC-14C4-4704-9799-E2A7097FC9D7}">
      <dgm:prSet/>
      <dgm:spPr/>
      <dgm:t>
        <a:bodyPr/>
        <a:lstStyle/>
        <a:p>
          <a:endParaRPr lang="de-DE"/>
        </a:p>
      </dgm:t>
    </dgm:pt>
    <dgm:pt modelId="{68CF3421-1DB5-4D3D-A33B-534E26DF0FA5}">
      <dgm:prSet custT="1"/>
      <dgm:spPr/>
      <dgm:t>
        <a:bodyPr/>
        <a:lstStyle/>
        <a:p>
          <a:r>
            <a:rPr lang="en-US" sz="1600" dirty="0" smtClean="0">
              <a:latin typeface="Corbel" panose="020B0503020204020204" pitchFamily="34" charset="0"/>
            </a:rPr>
            <a:t>Together, prepare arguments and inputs appropriate to your role.</a:t>
          </a:r>
          <a:endParaRPr lang="de-DE" sz="1600" dirty="0" smtClean="0">
            <a:latin typeface="Corbel" panose="020B0503020204020204" pitchFamily="34" charset="0"/>
          </a:endParaRPr>
        </a:p>
      </dgm:t>
    </dgm:pt>
    <dgm:pt modelId="{776F09D2-45EA-401D-BB6F-57A65F9ADDF7}" type="parTrans" cxnId="{92A5BE08-4B0D-4034-A947-2F1F61E8FF34}">
      <dgm:prSet/>
      <dgm:spPr/>
      <dgm:t>
        <a:bodyPr/>
        <a:lstStyle/>
        <a:p>
          <a:endParaRPr lang="de-DE"/>
        </a:p>
      </dgm:t>
    </dgm:pt>
    <dgm:pt modelId="{A47DFB87-3E2C-498A-A0A0-90BAB7A5B31D}" type="sibTrans" cxnId="{92A5BE08-4B0D-4034-A947-2F1F61E8FF34}">
      <dgm:prSet/>
      <dgm:spPr/>
      <dgm:t>
        <a:bodyPr/>
        <a:lstStyle/>
        <a:p>
          <a:endParaRPr lang="de-DE"/>
        </a:p>
      </dgm:t>
    </dgm:pt>
    <dgm:pt modelId="{16BCA080-B835-4AB0-9EA0-97F012C93157}">
      <dgm:prSet custT="1"/>
      <dgm:spPr/>
      <dgm:t>
        <a:bodyPr/>
        <a:lstStyle/>
        <a:p>
          <a:r>
            <a:rPr lang="en-US" sz="1600" dirty="0" smtClean="0">
              <a:latin typeface="Corbel" panose="020B0503020204020204" pitchFamily="34" charset="0"/>
            </a:rPr>
            <a:t>Which member of the group will participate in the discussion is decided randomly.</a:t>
          </a:r>
          <a:endParaRPr lang="de-DE" sz="1600" dirty="0" smtClean="0">
            <a:latin typeface="Corbel" panose="020B0503020204020204" pitchFamily="34" charset="0"/>
          </a:endParaRPr>
        </a:p>
      </dgm:t>
    </dgm:pt>
    <dgm:pt modelId="{7CA4788B-ABB6-4D04-808A-67FFDA179EA2}" type="parTrans" cxnId="{C710A3DF-831B-4B1F-B14A-23DC16C8CAED}">
      <dgm:prSet/>
      <dgm:spPr/>
      <dgm:t>
        <a:bodyPr/>
        <a:lstStyle/>
        <a:p>
          <a:endParaRPr lang="de-DE"/>
        </a:p>
      </dgm:t>
    </dgm:pt>
    <dgm:pt modelId="{6075CFF4-D03C-454D-AD3E-06E0FFBE1649}" type="sibTrans" cxnId="{C710A3DF-831B-4B1F-B14A-23DC16C8CAED}">
      <dgm:prSet/>
      <dgm:spPr/>
      <dgm:t>
        <a:bodyPr/>
        <a:lstStyle/>
        <a:p>
          <a:endParaRPr lang="de-DE"/>
        </a:p>
      </dgm:t>
    </dgm:pt>
    <dgm:pt modelId="{319CC199-4F11-452F-94F1-23572150FB1F}">
      <dgm:prSet custT="1"/>
      <dgm:spPr/>
      <dgm:t>
        <a:bodyPr/>
        <a:lstStyle/>
        <a:p>
          <a:r>
            <a:rPr lang="en-US" sz="1600" dirty="0" smtClean="0">
              <a:latin typeface="Corbel" panose="020B0503020204020204" pitchFamily="34" charset="0"/>
            </a:rPr>
            <a:t>On one of the next slides you will find a few short suggestions for the roles</a:t>
          </a:r>
          <a:endParaRPr lang="de-DE" sz="1600" dirty="0" smtClean="0">
            <a:latin typeface="Corbel" panose="020B0503020204020204" pitchFamily="34" charset="0"/>
          </a:endParaRPr>
        </a:p>
      </dgm:t>
    </dgm:pt>
    <dgm:pt modelId="{2603F4F3-8E48-4D77-9AB7-207C77239138}" type="parTrans" cxnId="{73669D8C-98A2-4A22-B21C-CFCA26966633}">
      <dgm:prSet/>
      <dgm:spPr/>
      <dgm:t>
        <a:bodyPr/>
        <a:lstStyle/>
        <a:p>
          <a:endParaRPr lang="de-DE"/>
        </a:p>
      </dgm:t>
    </dgm:pt>
    <dgm:pt modelId="{14CB097D-3222-4E40-B841-F8A17CDFA816}" type="sibTrans" cxnId="{73669D8C-98A2-4A22-B21C-CFCA26966633}">
      <dgm:prSet/>
      <dgm:spPr/>
      <dgm:t>
        <a:bodyPr/>
        <a:lstStyle/>
        <a:p>
          <a:endParaRPr lang="de-DE"/>
        </a:p>
      </dgm:t>
    </dgm:pt>
    <dgm:pt modelId="{F1396FC1-3F16-4D1E-9283-3C4761ED18D6}" type="pres">
      <dgm:prSet presAssocID="{B2172484-F379-4166-A20A-9B92B317C7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69C4B31-0571-4FA1-A86A-72243802F629}" type="pres">
      <dgm:prSet presAssocID="{5E4BE17F-2418-45E8-A52D-1D1F53B9B363}" presName="parentLin" presStyleCnt="0"/>
      <dgm:spPr/>
    </dgm:pt>
    <dgm:pt modelId="{FF0CA459-8FE8-426E-B653-A5EAB315052D}" type="pres">
      <dgm:prSet presAssocID="{5E4BE17F-2418-45E8-A52D-1D1F53B9B363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2EC40B58-AB9E-4998-BEA1-EE03C9CD61F9}" type="pres">
      <dgm:prSet presAssocID="{5E4BE17F-2418-45E8-A52D-1D1F53B9B3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261469-950A-41CC-AF70-ADC127D2CBCD}" type="pres">
      <dgm:prSet presAssocID="{5E4BE17F-2418-45E8-A52D-1D1F53B9B363}" presName="negativeSpace" presStyleCnt="0"/>
      <dgm:spPr/>
    </dgm:pt>
    <dgm:pt modelId="{F14A84CD-1464-4727-981A-88C16C49F5CE}" type="pres">
      <dgm:prSet presAssocID="{5E4BE17F-2418-45E8-A52D-1D1F53B9B36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C0CDC8-9587-4A59-A21E-8E78DFB3E03C}" type="pres">
      <dgm:prSet presAssocID="{82C68F65-C2A4-468C-AE3B-AB0B1B28A6F7}" presName="spaceBetweenRectangles" presStyleCnt="0"/>
      <dgm:spPr/>
    </dgm:pt>
    <dgm:pt modelId="{1FFEF8E0-E028-4F61-8528-4557240F879C}" type="pres">
      <dgm:prSet presAssocID="{E541B8F1-33ED-47B3-BA8E-AB9167D5ED9B}" presName="parentLin" presStyleCnt="0"/>
      <dgm:spPr/>
    </dgm:pt>
    <dgm:pt modelId="{2E8CF4C8-F7B1-4D65-8565-20B505BBB1DF}" type="pres">
      <dgm:prSet presAssocID="{E541B8F1-33ED-47B3-BA8E-AB9167D5ED9B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03AEECDD-C5F0-4BAC-B09F-51E9921F7548}" type="pres">
      <dgm:prSet presAssocID="{E541B8F1-33ED-47B3-BA8E-AB9167D5ED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ADC1D-FC0B-403F-A9CC-224F9C0D07E0}" type="pres">
      <dgm:prSet presAssocID="{E541B8F1-33ED-47B3-BA8E-AB9167D5ED9B}" presName="negativeSpace" presStyleCnt="0"/>
      <dgm:spPr/>
    </dgm:pt>
    <dgm:pt modelId="{B0001561-AF71-4074-8568-135D5E5E765D}" type="pres">
      <dgm:prSet presAssocID="{E541B8F1-33ED-47B3-BA8E-AB9167D5ED9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8D2347-26C4-43C2-A22B-311577281BEF}" type="pres">
      <dgm:prSet presAssocID="{02712482-E2C2-41F1-8876-DEC581D9EFC7}" presName="spaceBetweenRectangles" presStyleCnt="0"/>
      <dgm:spPr/>
    </dgm:pt>
    <dgm:pt modelId="{328D6A5D-A0FE-4576-A177-5EEA7D98B655}" type="pres">
      <dgm:prSet presAssocID="{9FAC78CA-D6CA-48CC-B41E-D7BBF999A572}" presName="parentLin" presStyleCnt="0"/>
      <dgm:spPr/>
    </dgm:pt>
    <dgm:pt modelId="{7A285752-7DBB-4522-BDE0-C5CAC57B26BC}" type="pres">
      <dgm:prSet presAssocID="{9FAC78CA-D6CA-48CC-B41E-D7BBF999A572}" presName="parentLeftMargin" presStyleLbl="node1" presStyleIdx="1" presStyleCnt="4"/>
      <dgm:spPr/>
      <dgm:t>
        <a:bodyPr/>
        <a:lstStyle/>
        <a:p>
          <a:endParaRPr lang="de-DE"/>
        </a:p>
      </dgm:t>
    </dgm:pt>
    <dgm:pt modelId="{97562153-62B3-4B87-8EF4-983D3A9DBB81}" type="pres">
      <dgm:prSet presAssocID="{9FAC78CA-D6CA-48CC-B41E-D7BBF999A5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141F04-FBE9-4A57-9C3E-5182936FFAEC}" type="pres">
      <dgm:prSet presAssocID="{9FAC78CA-D6CA-48CC-B41E-D7BBF999A572}" presName="negativeSpace" presStyleCnt="0"/>
      <dgm:spPr/>
    </dgm:pt>
    <dgm:pt modelId="{04FCEA06-0EC8-4AE5-BE5B-2C58248B1943}" type="pres">
      <dgm:prSet presAssocID="{9FAC78CA-D6CA-48CC-B41E-D7BBF999A572}" presName="childText" presStyleLbl="conFgAcc1" presStyleIdx="2" presStyleCnt="4" custLinFactNeighborX="-10940" custLinFactNeighborY="893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249759-7A0E-4140-94B0-33DD59EECE43}" type="pres">
      <dgm:prSet presAssocID="{D068946B-C5E1-4702-BD74-5FA760318696}" presName="spaceBetweenRectangles" presStyleCnt="0"/>
      <dgm:spPr/>
    </dgm:pt>
    <dgm:pt modelId="{083FE344-64A3-41D4-8C2B-F008B4D66A87}" type="pres">
      <dgm:prSet presAssocID="{51A883A5-AD5E-4159-89DC-ADD4106145FF}" presName="parentLin" presStyleCnt="0"/>
      <dgm:spPr/>
    </dgm:pt>
    <dgm:pt modelId="{94BAEDAC-A84D-48C0-936B-FF920A6D8BD0}" type="pres">
      <dgm:prSet presAssocID="{51A883A5-AD5E-4159-89DC-ADD4106145FF}" presName="parentLeftMargin" presStyleLbl="node1" presStyleIdx="2" presStyleCnt="4"/>
      <dgm:spPr/>
      <dgm:t>
        <a:bodyPr/>
        <a:lstStyle/>
        <a:p>
          <a:endParaRPr lang="de-DE"/>
        </a:p>
      </dgm:t>
    </dgm:pt>
    <dgm:pt modelId="{31D6B7B1-B331-48B7-834C-18F444CD2980}" type="pres">
      <dgm:prSet presAssocID="{51A883A5-AD5E-4159-89DC-ADD4106145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916C2D-CD37-4888-BBC8-C7D19647868A}" type="pres">
      <dgm:prSet presAssocID="{51A883A5-AD5E-4159-89DC-ADD4106145FF}" presName="negativeSpace" presStyleCnt="0"/>
      <dgm:spPr/>
    </dgm:pt>
    <dgm:pt modelId="{998E7042-F333-465B-B504-49A9DC2BFFFA}" type="pres">
      <dgm:prSet presAssocID="{51A883A5-AD5E-4159-89DC-ADD4106145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BD2FC2-CDDD-44E8-8055-2E88C44DC73B}" type="presOf" srcId="{E541B8F1-33ED-47B3-BA8E-AB9167D5ED9B}" destId="{2E8CF4C8-F7B1-4D65-8565-20B505BBB1DF}" srcOrd="0" destOrd="0" presId="urn:microsoft.com/office/officeart/2005/8/layout/list1"/>
    <dgm:cxn modelId="{0533586A-3074-46F9-AB41-B2A3951DE489}" srcId="{B2172484-F379-4166-A20A-9B92B317C70A}" destId="{E541B8F1-33ED-47B3-BA8E-AB9167D5ED9B}" srcOrd="1" destOrd="0" parTransId="{C5C4316B-9CEA-4A77-B78C-7A88506F4746}" sibTransId="{02712482-E2C2-41F1-8876-DEC581D9EFC7}"/>
    <dgm:cxn modelId="{6099ACD3-298D-4DDE-9064-9F54A0ADA994}" type="presOf" srcId="{3A28CEE2-AD78-4D99-802F-3C6462CC5F9F}" destId="{F14A84CD-1464-4727-981A-88C16C49F5CE}" srcOrd="0" destOrd="0" presId="urn:microsoft.com/office/officeart/2005/8/layout/list1"/>
    <dgm:cxn modelId="{C710A3DF-831B-4B1F-B14A-23DC16C8CAED}" srcId="{E541B8F1-33ED-47B3-BA8E-AB9167D5ED9B}" destId="{16BCA080-B835-4AB0-9EA0-97F012C93157}" srcOrd="2" destOrd="0" parTransId="{7CA4788B-ABB6-4D04-808A-67FFDA179EA2}" sibTransId="{6075CFF4-D03C-454D-AD3E-06E0FFBE1649}"/>
    <dgm:cxn modelId="{F583AAB6-CC30-41E1-9E3D-370359962CE9}" type="presOf" srcId="{5E4BE17F-2418-45E8-A52D-1D1F53B9B363}" destId="{2EC40B58-AB9E-4998-BEA1-EE03C9CD61F9}" srcOrd="1" destOrd="0" presId="urn:microsoft.com/office/officeart/2005/8/layout/list1"/>
    <dgm:cxn modelId="{90AA85CC-326F-48DA-9993-D613FC53165A}" type="presOf" srcId="{97777E36-D8DD-4152-B762-38F0C9EF5255}" destId="{04FCEA06-0EC8-4AE5-BE5B-2C58248B1943}" srcOrd="0" destOrd="0" presId="urn:microsoft.com/office/officeart/2005/8/layout/list1"/>
    <dgm:cxn modelId="{73669D8C-98A2-4A22-B21C-CFCA26966633}" srcId="{9FAC78CA-D6CA-48CC-B41E-D7BBF999A572}" destId="{319CC199-4F11-452F-94F1-23572150FB1F}" srcOrd="1" destOrd="0" parTransId="{2603F4F3-8E48-4D77-9AB7-207C77239138}" sibTransId="{14CB097D-3222-4E40-B841-F8A17CDFA816}"/>
    <dgm:cxn modelId="{36D76AD2-6A6A-45D8-B76A-07499A922041}" type="presOf" srcId="{DAD98035-AB18-40DC-B900-453D330B30D2}" destId="{998E7042-F333-465B-B504-49A9DC2BFFFA}" srcOrd="0" destOrd="0" presId="urn:microsoft.com/office/officeart/2005/8/layout/list1"/>
    <dgm:cxn modelId="{C49A8E36-FDE9-4591-B566-571CF00D3E26}" srcId="{5E4BE17F-2418-45E8-A52D-1D1F53B9B363}" destId="{3A28CEE2-AD78-4D99-802F-3C6462CC5F9F}" srcOrd="0" destOrd="0" parTransId="{99054DE0-98D5-4CBB-BBBC-723B4F4B68A9}" sibTransId="{1F7F7E0C-EDD0-4A8F-A5B5-3BC004E34043}"/>
    <dgm:cxn modelId="{BC4A0B91-F8A4-456A-B039-1D0E5E6910CE}" srcId="{B2172484-F379-4166-A20A-9B92B317C70A}" destId="{51A883A5-AD5E-4159-89DC-ADD4106145FF}" srcOrd="3" destOrd="0" parTransId="{99120CEA-72DA-4788-AA27-4934EB1B329F}" sibTransId="{BA6ACAA0-3AFC-4EC9-B52E-4A8636E33A93}"/>
    <dgm:cxn modelId="{7CBE4C93-9618-4A17-8C75-7C91FD0A31AC}" type="presOf" srcId="{16BCA080-B835-4AB0-9EA0-97F012C93157}" destId="{B0001561-AF71-4074-8568-135D5E5E765D}" srcOrd="0" destOrd="2" presId="urn:microsoft.com/office/officeart/2005/8/layout/list1"/>
    <dgm:cxn modelId="{92A5BE08-4B0D-4034-A947-2F1F61E8FF34}" srcId="{E541B8F1-33ED-47B3-BA8E-AB9167D5ED9B}" destId="{68CF3421-1DB5-4D3D-A33B-534E26DF0FA5}" srcOrd="1" destOrd="0" parTransId="{776F09D2-45EA-401D-BB6F-57A65F9ADDF7}" sibTransId="{A47DFB87-3E2C-498A-A0A0-90BAB7A5B31D}"/>
    <dgm:cxn modelId="{8E378D7D-27D5-4977-B44D-00EF120B7BAC}" type="presOf" srcId="{B2172484-F379-4166-A20A-9B92B317C70A}" destId="{F1396FC1-3F16-4D1E-9283-3C4761ED18D6}" srcOrd="0" destOrd="0" presId="urn:microsoft.com/office/officeart/2005/8/layout/list1"/>
    <dgm:cxn modelId="{A2E5BBE4-1583-41C1-89FB-14BB47CD6920}" type="presOf" srcId="{9FAC78CA-D6CA-48CC-B41E-D7BBF999A572}" destId="{7A285752-7DBB-4522-BDE0-C5CAC57B26BC}" srcOrd="0" destOrd="0" presId="urn:microsoft.com/office/officeart/2005/8/layout/list1"/>
    <dgm:cxn modelId="{9D1C7B27-816E-4624-BE08-46F8E71AC444}" type="presOf" srcId="{9FAC78CA-D6CA-48CC-B41E-D7BBF999A572}" destId="{97562153-62B3-4B87-8EF4-983D3A9DBB81}" srcOrd="1" destOrd="0" presId="urn:microsoft.com/office/officeart/2005/8/layout/list1"/>
    <dgm:cxn modelId="{1D5BF999-3A66-46EF-BA0B-DB752955E600}" type="presOf" srcId="{51A883A5-AD5E-4159-89DC-ADD4106145FF}" destId="{94BAEDAC-A84D-48C0-936B-FF920A6D8BD0}" srcOrd="0" destOrd="0" presId="urn:microsoft.com/office/officeart/2005/8/layout/list1"/>
    <dgm:cxn modelId="{921184B7-FE9A-41DE-9F74-D85E3A7F4E56}" srcId="{B2172484-F379-4166-A20A-9B92B317C70A}" destId="{9FAC78CA-D6CA-48CC-B41E-D7BBF999A572}" srcOrd="2" destOrd="0" parTransId="{1D842EBF-97B7-45B4-986E-261C26149D2E}" sibTransId="{D068946B-C5E1-4702-BD74-5FA760318696}"/>
    <dgm:cxn modelId="{1BE0058B-59CD-4F3C-8E31-89D567ADE96A}" srcId="{B2172484-F379-4166-A20A-9B92B317C70A}" destId="{5E4BE17F-2418-45E8-A52D-1D1F53B9B363}" srcOrd="0" destOrd="0" parTransId="{A4A1A136-01A4-4D0D-A192-A5B9701771C7}" sibTransId="{82C68F65-C2A4-468C-AE3B-AB0B1B28A6F7}"/>
    <dgm:cxn modelId="{D0A735AF-95D0-4B3A-B630-AD5F84711B0D}" type="presOf" srcId="{319CC199-4F11-452F-94F1-23572150FB1F}" destId="{04FCEA06-0EC8-4AE5-BE5B-2C58248B1943}" srcOrd="0" destOrd="1" presId="urn:microsoft.com/office/officeart/2005/8/layout/list1"/>
    <dgm:cxn modelId="{0F9BC32D-2F52-4150-80A6-67B2CE8E74DE}" type="presOf" srcId="{3B751B55-7A68-49A2-AF40-0BF33D5D8938}" destId="{F14A84CD-1464-4727-981A-88C16C49F5CE}" srcOrd="0" destOrd="1" presId="urn:microsoft.com/office/officeart/2005/8/layout/list1"/>
    <dgm:cxn modelId="{5B22D0C8-808A-4B45-98A9-3490286AC106}" type="presOf" srcId="{E541B8F1-33ED-47B3-BA8E-AB9167D5ED9B}" destId="{03AEECDD-C5F0-4BAC-B09F-51E9921F7548}" srcOrd="1" destOrd="0" presId="urn:microsoft.com/office/officeart/2005/8/layout/list1"/>
    <dgm:cxn modelId="{1A251EBA-CB81-40A1-944E-C6136AA961A0}" type="presOf" srcId="{B0A44F41-0B1F-4B95-8A9B-01DB97C26C64}" destId="{B0001561-AF71-4074-8568-135D5E5E765D}" srcOrd="0" destOrd="0" presId="urn:microsoft.com/office/officeart/2005/8/layout/list1"/>
    <dgm:cxn modelId="{1B1CE530-5650-4DB9-AE7B-1C90114C706F}" type="presOf" srcId="{5E4BE17F-2418-45E8-A52D-1D1F53B9B363}" destId="{FF0CA459-8FE8-426E-B653-A5EAB315052D}" srcOrd="0" destOrd="0" presId="urn:microsoft.com/office/officeart/2005/8/layout/list1"/>
    <dgm:cxn modelId="{550A1364-FB38-4411-BA7F-7686F209D909}" srcId="{E541B8F1-33ED-47B3-BA8E-AB9167D5ED9B}" destId="{B0A44F41-0B1F-4B95-8A9B-01DB97C26C64}" srcOrd="0" destOrd="0" parTransId="{8B025D80-F724-4BAA-9B6C-57D41CF0B22F}" sibTransId="{57BE9B2E-974A-4BFE-9016-C004BC726098}"/>
    <dgm:cxn modelId="{56580159-52DD-4482-AD43-DBE9724465E1}" srcId="{9FAC78CA-D6CA-48CC-B41E-D7BBF999A572}" destId="{97777E36-D8DD-4152-B762-38F0C9EF5255}" srcOrd="0" destOrd="0" parTransId="{0EF5C501-5176-4BF4-8638-EE6DF6E43246}" sibTransId="{E472FF7D-C2AB-4277-AF31-DC501D5D3747}"/>
    <dgm:cxn modelId="{E9CBC14B-7352-4F79-AF81-8C987F74D998}" type="presOf" srcId="{68CF3421-1DB5-4D3D-A33B-534E26DF0FA5}" destId="{B0001561-AF71-4074-8568-135D5E5E765D}" srcOrd="0" destOrd="1" presId="urn:microsoft.com/office/officeart/2005/8/layout/list1"/>
    <dgm:cxn modelId="{FADF59F0-AAD9-4E0B-B9C9-8D8C20169DE8}" srcId="{51A883A5-AD5E-4159-89DC-ADD4106145FF}" destId="{DAD98035-AB18-40DC-B900-453D330B30D2}" srcOrd="0" destOrd="0" parTransId="{B315A588-C1B9-4B09-BBE0-45D0B75C09AE}" sibTransId="{F105361A-5C22-4286-BD56-398D60D63D80}"/>
    <dgm:cxn modelId="{00BEF8C3-4602-43F6-92CE-7D48ECEBACC9}" type="presOf" srcId="{51A883A5-AD5E-4159-89DC-ADD4106145FF}" destId="{31D6B7B1-B331-48B7-834C-18F444CD2980}" srcOrd="1" destOrd="0" presId="urn:microsoft.com/office/officeart/2005/8/layout/list1"/>
    <dgm:cxn modelId="{F05A95CC-14C4-4704-9799-E2A7097FC9D7}" srcId="{5E4BE17F-2418-45E8-A52D-1D1F53B9B363}" destId="{3B751B55-7A68-49A2-AF40-0BF33D5D8938}" srcOrd="1" destOrd="0" parTransId="{B8198101-F22A-435D-943B-ABDE7480882C}" sibTransId="{E243C240-8408-49A3-8B4E-4C2D2BFBF3C2}"/>
    <dgm:cxn modelId="{83F7C6BC-D42C-4A22-BD38-7474F07879A0}" type="presParOf" srcId="{F1396FC1-3F16-4D1E-9283-3C4761ED18D6}" destId="{969C4B31-0571-4FA1-A86A-72243802F629}" srcOrd="0" destOrd="0" presId="urn:microsoft.com/office/officeart/2005/8/layout/list1"/>
    <dgm:cxn modelId="{D31A3C8D-529D-4CAA-AE91-DF22F397A23B}" type="presParOf" srcId="{969C4B31-0571-4FA1-A86A-72243802F629}" destId="{FF0CA459-8FE8-426E-B653-A5EAB315052D}" srcOrd="0" destOrd="0" presId="urn:microsoft.com/office/officeart/2005/8/layout/list1"/>
    <dgm:cxn modelId="{32DEF515-AAA2-4ADC-ADB8-95DD258319DE}" type="presParOf" srcId="{969C4B31-0571-4FA1-A86A-72243802F629}" destId="{2EC40B58-AB9E-4998-BEA1-EE03C9CD61F9}" srcOrd="1" destOrd="0" presId="urn:microsoft.com/office/officeart/2005/8/layout/list1"/>
    <dgm:cxn modelId="{5CA2C40F-7DE6-4CE0-9299-14FDE12912D3}" type="presParOf" srcId="{F1396FC1-3F16-4D1E-9283-3C4761ED18D6}" destId="{B6261469-950A-41CC-AF70-ADC127D2CBCD}" srcOrd="1" destOrd="0" presId="urn:microsoft.com/office/officeart/2005/8/layout/list1"/>
    <dgm:cxn modelId="{91BA769A-E27E-48E3-A843-7479BFED3841}" type="presParOf" srcId="{F1396FC1-3F16-4D1E-9283-3C4761ED18D6}" destId="{F14A84CD-1464-4727-981A-88C16C49F5CE}" srcOrd="2" destOrd="0" presId="urn:microsoft.com/office/officeart/2005/8/layout/list1"/>
    <dgm:cxn modelId="{CD7A0940-40F3-4FD9-B3D6-3D7086BB4E18}" type="presParOf" srcId="{F1396FC1-3F16-4D1E-9283-3C4761ED18D6}" destId="{A0C0CDC8-9587-4A59-A21E-8E78DFB3E03C}" srcOrd="3" destOrd="0" presId="urn:microsoft.com/office/officeart/2005/8/layout/list1"/>
    <dgm:cxn modelId="{30A2BEEF-AAB1-4903-AE09-D999A644F562}" type="presParOf" srcId="{F1396FC1-3F16-4D1E-9283-3C4761ED18D6}" destId="{1FFEF8E0-E028-4F61-8528-4557240F879C}" srcOrd="4" destOrd="0" presId="urn:microsoft.com/office/officeart/2005/8/layout/list1"/>
    <dgm:cxn modelId="{E97AB20B-4F06-4364-99C5-C1E6B69091E0}" type="presParOf" srcId="{1FFEF8E0-E028-4F61-8528-4557240F879C}" destId="{2E8CF4C8-F7B1-4D65-8565-20B505BBB1DF}" srcOrd="0" destOrd="0" presId="urn:microsoft.com/office/officeart/2005/8/layout/list1"/>
    <dgm:cxn modelId="{D8C864A6-B656-42A4-9F38-3B04E452C2BF}" type="presParOf" srcId="{1FFEF8E0-E028-4F61-8528-4557240F879C}" destId="{03AEECDD-C5F0-4BAC-B09F-51E9921F7548}" srcOrd="1" destOrd="0" presId="urn:microsoft.com/office/officeart/2005/8/layout/list1"/>
    <dgm:cxn modelId="{53220715-0814-4563-BD9A-3E3A3DBD0B01}" type="presParOf" srcId="{F1396FC1-3F16-4D1E-9283-3C4761ED18D6}" destId="{983ADC1D-FC0B-403F-A9CC-224F9C0D07E0}" srcOrd="5" destOrd="0" presId="urn:microsoft.com/office/officeart/2005/8/layout/list1"/>
    <dgm:cxn modelId="{E59D6144-275D-4A54-BA4A-546812D29086}" type="presParOf" srcId="{F1396FC1-3F16-4D1E-9283-3C4761ED18D6}" destId="{B0001561-AF71-4074-8568-135D5E5E765D}" srcOrd="6" destOrd="0" presId="urn:microsoft.com/office/officeart/2005/8/layout/list1"/>
    <dgm:cxn modelId="{A3B2A2F2-0C8E-402D-B5E7-54960E84838F}" type="presParOf" srcId="{F1396FC1-3F16-4D1E-9283-3C4761ED18D6}" destId="{8D8D2347-26C4-43C2-A22B-311577281BEF}" srcOrd="7" destOrd="0" presId="urn:microsoft.com/office/officeart/2005/8/layout/list1"/>
    <dgm:cxn modelId="{B0A1271E-F8A9-426F-B8CE-02F57F1D647C}" type="presParOf" srcId="{F1396FC1-3F16-4D1E-9283-3C4761ED18D6}" destId="{328D6A5D-A0FE-4576-A177-5EEA7D98B655}" srcOrd="8" destOrd="0" presId="urn:microsoft.com/office/officeart/2005/8/layout/list1"/>
    <dgm:cxn modelId="{AABE9431-CAC0-453D-8058-AE0FCE698A6D}" type="presParOf" srcId="{328D6A5D-A0FE-4576-A177-5EEA7D98B655}" destId="{7A285752-7DBB-4522-BDE0-C5CAC57B26BC}" srcOrd="0" destOrd="0" presId="urn:microsoft.com/office/officeart/2005/8/layout/list1"/>
    <dgm:cxn modelId="{FDFFECA4-B1CF-422A-923B-9B463BFD86A4}" type="presParOf" srcId="{328D6A5D-A0FE-4576-A177-5EEA7D98B655}" destId="{97562153-62B3-4B87-8EF4-983D3A9DBB81}" srcOrd="1" destOrd="0" presId="urn:microsoft.com/office/officeart/2005/8/layout/list1"/>
    <dgm:cxn modelId="{A714A5A9-F1F5-4531-91FD-CF0C240FF176}" type="presParOf" srcId="{F1396FC1-3F16-4D1E-9283-3C4761ED18D6}" destId="{07141F04-FBE9-4A57-9C3E-5182936FFAEC}" srcOrd="9" destOrd="0" presId="urn:microsoft.com/office/officeart/2005/8/layout/list1"/>
    <dgm:cxn modelId="{219F3F61-5F32-4528-A050-EA56D443A750}" type="presParOf" srcId="{F1396FC1-3F16-4D1E-9283-3C4761ED18D6}" destId="{04FCEA06-0EC8-4AE5-BE5B-2C58248B1943}" srcOrd="10" destOrd="0" presId="urn:microsoft.com/office/officeart/2005/8/layout/list1"/>
    <dgm:cxn modelId="{53C556AE-D9FD-423C-B732-5CC19374FF15}" type="presParOf" srcId="{F1396FC1-3F16-4D1E-9283-3C4761ED18D6}" destId="{84249759-7A0E-4140-94B0-33DD59EECE43}" srcOrd="11" destOrd="0" presId="urn:microsoft.com/office/officeart/2005/8/layout/list1"/>
    <dgm:cxn modelId="{4834D536-7674-4E71-84DD-D4ECEF7F581E}" type="presParOf" srcId="{F1396FC1-3F16-4D1E-9283-3C4761ED18D6}" destId="{083FE344-64A3-41D4-8C2B-F008B4D66A87}" srcOrd="12" destOrd="0" presId="urn:microsoft.com/office/officeart/2005/8/layout/list1"/>
    <dgm:cxn modelId="{6BE253ED-2AE6-44D4-A932-29591BF46935}" type="presParOf" srcId="{083FE344-64A3-41D4-8C2B-F008B4D66A87}" destId="{94BAEDAC-A84D-48C0-936B-FF920A6D8BD0}" srcOrd="0" destOrd="0" presId="urn:microsoft.com/office/officeart/2005/8/layout/list1"/>
    <dgm:cxn modelId="{5E7C02AE-4EE1-42CF-B077-117C22FF2F34}" type="presParOf" srcId="{083FE344-64A3-41D4-8C2B-F008B4D66A87}" destId="{31D6B7B1-B331-48B7-834C-18F444CD2980}" srcOrd="1" destOrd="0" presId="urn:microsoft.com/office/officeart/2005/8/layout/list1"/>
    <dgm:cxn modelId="{7EA3ED9E-0A3D-4682-B7BA-C7DB1966BD16}" type="presParOf" srcId="{F1396FC1-3F16-4D1E-9283-3C4761ED18D6}" destId="{6D916C2D-CD37-4888-BBC8-C7D19647868A}" srcOrd="13" destOrd="0" presId="urn:microsoft.com/office/officeart/2005/8/layout/list1"/>
    <dgm:cxn modelId="{C85C94D2-A043-4D7C-A0B8-E5A13E57DA96}" type="presParOf" srcId="{F1396FC1-3F16-4D1E-9283-3C4761ED18D6}" destId="{998E7042-F333-465B-B504-49A9DC2BFF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4BF62-B4D2-4B2D-8812-308B3FA8B94C}">
      <dsp:nvSpPr>
        <dsp:cNvPr id="0" name=""/>
        <dsp:cNvSpPr/>
      </dsp:nvSpPr>
      <dsp:spPr>
        <a:xfrm>
          <a:off x="1796937" y="585108"/>
          <a:ext cx="3294773" cy="3294773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2">
            <a:shade val="90000"/>
            <a:hueOff val="357803"/>
            <a:satOff val="-6111"/>
            <a:lumOff val="23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FE443-7143-4AAD-ABEC-201551FBAA11}">
      <dsp:nvSpPr>
        <dsp:cNvPr id="0" name=""/>
        <dsp:cNvSpPr/>
      </dsp:nvSpPr>
      <dsp:spPr>
        <a:xfrm>
          <a:off x="1796937" y="585108"/>
          <a:ext cx="3294773" cy="3294773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2">
            <a:shade val="90000"/>
            <a:hueOff val="357803"/>
            <a:satOff val="-6111"/>
            <a:lumOff val="23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19704-07BC-439A-9995-CE79F7B5E3B4}">
      <dsp:nvSpPr>
        <dsp:cNvPr id="0" name=""/>
        <dsp:cNvSpPr/>
      </dsp:nvSpPr>
      <dsp:spPr>
        <a:xfrm>
          <a:off x="1796937" y="585108"/>
          <a:ext cx="3294773" cy="3294773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BC136-3B15-4498-8873-13D013288D95}">
      <dsp:nvSpPr>
        <dsp:cNvPr id="0" name=""/>
        <dsp:cNvSpPr/>
      </dsp:nvSpPr>
      <dsp:spPr>
        <a:xfrm>
          <a:off x="2297826" y="1087233"/>
          <a:ext cx="2292995" cy="2290522"/>
        </a:xfrm>
        <a:prstGeom prst="ellipse">
          <a:avLst/>
        </a:prstGeom>
        <a:solidFill>
          <a:srgbClr val="227CAD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latin typeface="Corbel" panose="020B0503020204020204" pitchFamily="34" charset="0"/>
            </a:rPr>
            <a:t>Green</a:t>
          </a:r>
          <a:r>
            <a:rPr lang="de-DE" sz="2800" kern="1200" dirty="0" smtClean="0">
              <a:latin typeface="Corbel" panose="020B0503020204020204" pitchFamily="34" charset="0"/>
            </a:rPr>
            <a:t> L</a:t>
          </a:r>
          <a:r>
            <a:rPr lang="en-US" sz="2800" kern="1200" noProof="0" dirty="0" err="1" smtClean="0">
              <a:latin typeface="Corbel" panose="020B0503020204020204" pitchFamily="34" charset="0"/>
            </a:rPr>
            <a:t>ogistics</a:t>
          </a:r>
          <a:endParaRPr lang="en-US" sz="2800" kern="1200" noProof="0" dirty="0" smtClean="0">
            <a:latin typeface="Corbel" panose="020B0503020204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>
              <a:latin typeface="Corbel" panose="020B0503020204020204" pitchFamily="34" charset="0"/>
            </a:rPr>
            <a:t>Goals</a:t>
          </a:r>
          <a:endParaRPr lang="en-US" sz="2800" kern="1200" noProof="0" dirty="0">
            <a:latin typeface="Corbel" panose="020B0503020204020204" pitchFamily="34" charset="0"/>
          </a:endParaRPr>
        </a:p>
      </dsp:txBody>
      <dsp:txXfrm>
        <a:off x="2633627" y="1422672"/>
        <a:ext cx="1621393" cy="1619644"/>
      </dsp:txXfrm>
    </dsp:sp>
    <dsp:sp modelId="{6708B58E-CDA7-4CC3-8620-9FC845230D40}">
      <dsp:nvSpPr>
        <dsp:cNvPr id="0" name=""/>
        <dsp:cNvSpPr/>
      </dsp:nvSpPr>
      <dsp:spPr>
        <a:xfrm>
          <a:off x="2665413" y="-89137"/>
          <a:ext cx="1557821" cy="1424947"/>
        </a:xfrm>
        <a:prstGeom prst="ellipse">
          <a:avLst/>
        </a:prstGeom>
        <a:solidFill>
          <a:srgbClr val="2793C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noProof="0" dirty="0" err="1" smtClean="0">
              <a:latin typeface="Corbel" panose="020B0503020204020204" pitchFamily="34" charset="0"/>
            </a:rPr>
            <a:t>Econom-ically</a:t>
          </a:r>
          <a:r>
            <a:rPr lang="de-AT" sz="1800" kern="1200" noProof="0" dirty="0" smtClean="0">
              <a:latin typeface="Corbel" panose="020B0503020204020204" pitchFamily="34" charset="0"/>
            </a:rPr>
            <a:t> </a:t>
          </a:r>
          <a:r>
            <a:rPr lang="de-AT" sz="1800" kern="1200" noProof="0" dirty="0" err="1" smtClean="0">
              <a:latin typeface="Corbel" panose="020B0503020204020204" pitchFamily="34" charset="0"/>
            </a:rPr>
            <a:t>fuctional</a:t>
          </a:r>
          <a:endParaRPr lang="de-AT" sz="1800" kern="1200" noProof="0" dirty="0">
            <a:latin typeface="Corbel" panose="020B0503020204020204" pitchFamily="34" charset="0"/>
          </a:endParaRPr>
        </a:p>
      </dsp:txBody>
      <dsp:txXfrm>
        <a:off x="2893551" y="119542"/>
        <a:ext cx="1101545" cy="1007589"/>
      </dsp:txXfrm>
    </dsp:sp>
    <dsp:sp modelId="{71652D85-593F-4AB9-8988-2F1F840B4FB3}">
      <dsp:nvSpPr>
        <dsp:cNvPr id="0" name=""/>
        <dsp:cNvSpPr/>
      </dsp:nvSpPr>
      <dsp:spPr>
        <a:xfrm>
          <a:off x="4058986" y="2324601"/>
          <a:ext cx="1557821" cy="1424947"/>
        </a:xfrm>
        <a:prstGeom prst="ellipse">
          <a:avLst/>
        </a:prstGeom>
        <a:solidFill>
          <a:srgbClr val="5B9FD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kern="1200" noProof="0" dirty="0" err="1" smtClean="0">
              <a:latin typeface="Corbel" panose="020B0503020204020204" pitchFamily="34" charset="0"/>
            </a:rPr>
            <a:t>Environmentally</a:t>
          </a:r>
          <a:r>
            <a:rPr lang="de-AT" sz="1200" kern="1200" noProof="0" dirty="0" smtClean="0">
              <a:latin typeface="Corbel" panose="020B0503020204020204" pitchFamily="34" charset="0"/>
            </a:rPr>
            <a:t> </a:t>
          </a:r>
          <a:r>
            <a:rPr lang="de-AT" sz="1200" kern="1200" noProof="0" dirty="0" err="1" smtClean="0">
              <a:latin typeface="Corbel" panose="020B0503020204020204" pitchFamily="34" charset="0"/>
            </a:rPr>
            <a:t>friendly</a:t>
          </a:r>
          <a:endParaRPr lang="de-AT" sz="1200" kern="1200" noProof="0" dirty="0">
            <a:latin typeface="Corbel" panose="020B0503020204020204" pitchFamily="34" charset="0"/>
          </a:endParaRPr>
        </a:p>
      </dsp:txBody>
      <dsp:txXfrm>
        <a:off x="4287124" y="2533280"/>
        <a:ext cx="1101545" cy="1007589"/>
      </dsp:txXfrm>
    </dsp:sp>
    <dsp:sp modelId="{208ABFAC-2E4C-45E5-885D-03A2DF98BCDA}">
      <dsp:nvSpPr>
        <dsp:cNvPr id="0" name=""/>
        <dsp:cNvSpPr/>
      </dsp:nvSpPr>
      <dsp:spPr>
        <a:xfrm>
          <a:off x="1271841" y="2324601"/>
          <a:ext cx="1557821" cy="1424947"/>
        </a:xfrm>
        <a:prstGeom prst="ellipse">
          <a:avLst/>
        </a:prstGeom>
        <a:solidFill>
          <a:srgbClr val="82B6E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kern="1200" noProof="0" dirty="0" err="1" smtClean="0">
              <a:latin typeface="Corbel" panose="020B0503020204020204" pitchFamily="34" charset="0"/>
            </a:rPr>
            <a:t>Socially</a:t>
          </a:r>
          <a:r>
            <a:rPr lang="de-AT" sz="1200" kern="1200" noProof="0" dirty="0" smtClean="0">
              <a:latin typeface="Corbel" panose="020B0503020204020204" pitchFamily="34" charset="0"/>
            </a:rPr>
            <a:t> </a:t>
          </a:r>
          <a:r>
            <a:rPr lang="de-AT" sz="1200" kern="1200" noProof="0" dirty="0" err="1" smtClean="0">
              <a:latin typeface="Corbel" panose="020B0503020204020204" pitchFamily="34" charset="0"/>
            </a:rPr>
            <a:t>friendly</a:t>
          </a:r>
          <a:endParaRPr lang="de-AT" sz="1200" kern="1200" noProof="0" dirty="0">
            <a:latin typeface="Corbel" panose="020B0503020204020204" pitchFamily="34" charset="0"/>
          </a:endParaRPr>
        </a:p>
      </dsp:txBody>
      <dsp:txXfrm>
        <a:off x="1499979" y="2533280"/>
        <a:ext cx="1101545" cy="1007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84CD-1464-4727-981A-88C16C49F5CE}">
      <dsp:nvSpPr>
        <dsp:cNvPr id="0" name=""/>
        <dsp:cNvSpPr/>
      </dsp:nvSpPr>
      <dsp:spPr>
        <a:xfrm>
          <a:off x="0" y="217874"/>
          <a:ext cx="1081628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 panose="020B0503020204020204" pitchFamily="34" charset="0"/>
            </a:rPr>
            <a:t>Divide into groups of equal size.</a:t>
          </a:r>
          <a:endParaRPr lang="de-DE" sz="1600" b="1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 panose="020B0503020204020204" pitchFamily="34" charset="0"/>
            </a:rPr>
            <a:t>The group size should be 4-5 people depending on the total number of participants.</a:t>
          </a:r>
          <a:endParaRPr lang="de-DE" sz="1600" kern="1200" dirty="0" smtClean="0">
            <a:latin typeface="Corbel" panose="020B0503020204020204" pitchFamily="34" charset="0"/>
          </a:endParaRPr>
        </a:p>
      </dsp:txBody>
      <dsp:txXfrm>
        <a:off x="0" y="217874"/>
        <a:ext cx="10816283" cy="850500"/>
      </dsp:txXfrm>
    </dsp:sp>
    <dsp:sp modelId="{2EC40B58-AB9E-4998-BEA1-EE03C9CD61F9}">
      <dsp:nvSpPr>
        <dsp:cNvPr id="0" name=""/>
        <dsp:cNvSpPr/>
      </dsp:nvSpPr>
      <dsp:spPr>
        <a:xfrm>
          <a:off x="540814" y="4075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Corbel" panose="020B0503020204020204" pitchFamily="34" charset="0"/>
            </a:rPr>
            <a:t>Step</a:t>
          </a:r>
          <a:r>
            <a:rPr lang="de-DE" sz="1600" b="1" kern="1200" dirty="0" smtClean="0">
              <a:latin typeface="Corbel" panose="020B0503020204020204" pitchFamily="34" charset="0"/>
            </a:rPr>
            <a:t> 1: </a:t>
          </a:r>
          <a:r>
            <a:rPr lang="de-DE" sz="1600" b="1" kern="1200" dirty="0" err="1" smtClean="0">
              <a:latin typeface="Corbel" panose="020B0503020204020204" pitchFamily="34" charset="0"/>
            </a:rPr>
            <a:t>Divide</a:t>
          </a:r>
          <a:r>
            <a:rPr lang="de-DE" sz="1600" b="1" kern="1200" dirty="0" smtClean="0">
              <a:latin typeface="Corbel" panose="020B0503020204020204" pitchFamily="34" charset="0"/>
            </a:rPr>
            <a:t> </a:t>
          </a:r>
          <a:r>
            <a:rPr lang="de-DE" sz="1600" b="1" kern="1200" dirty="0" err="1" smtClean="0">
              <a:latin typeface="Corbel" panose="020B0503020204020204" pitchFamily="34" charset="0"/>
            </a:rPr>
            <a:t>into</a:t>
          </a:r>
          <a:r>
            <a:rPr lang="de-DE" sz="1600" b="1" kern="1200" dirty="0" smtClean="0">
              <a:latin typeface="Corbel" panose="020B0503020204020204" pitchFamily="34" charset="0"/>
            </a:rPr>
            <a:t> </a:t>
          </a:r>
          <a:r>
            <a:rPr lang="de-DE" sz="1600" b="1" kern="1200" dirty="0" err="1" smtClean="0">
              <a:latin typeface="Corbel" panose="020B0503020204020204" pitchFamily="34" charset="0"/>
            </a:rPr>
            <a:t>groups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58047"/>
        <a:ext cx="7536812" cy="319654"/>
      </dsp:txXfrm>
    </dsp:sp>
    <dsp:sp modelId="{B0001561-AF71-4074-8568-135D5E5E765D}">
      <dsp:nvSpPr>
        <dsp:cNvPr id="0" name=""/>
        <dsp:cNvSpPr/>
      </dsp:nvSpPr>
      <dsp:spPr>
        <a:xfrm>
          <a:off x="0" y="1310294"/>
          <a:ext cx="10816283" cy="111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Corbel" panose="020B0503020204020204" pitchFamily="34" charset="0"/>
            </a:rPr>
            <a:t>Each group prepares a role (information about the roles can be found on the next slide)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 panose="020B0503020204020204" pitchFamily="34" charset="0"/>
            </a:rPr>
            <a:t>Together, prepare arguments and inputs appropriate to your role.</a:t>
          </a:r>
          <a:endParaRPr lang="de-DE" sz="1600" kern="1200" dirty="0" smtClean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 panose="020B0503020204020204" pitchFamily="34" charset="0"/>
            </a:rPr>
            <a:t>Which member of the group will participate in the discussion is decided randomly.</a:t>
          </a:r>
          <a:endParaRPr lang="de-DE" sz="1600" kern="1200" dirty="0" smtClean="0">
            <a:latin typeface="Corbel" panose="020B0503020204020204" pitchFamily="34" charset="0"/>
          </a:endParaRPr>
        </a:p>
      </dsp:txBody>
      <dsp:txXfrm>
        <a:off x="0" y="1310294"/>
        <a:ext cx="10816283" cy="1115100"/>
      </dsp:txXfrm>
    </dsp:sp>
    <dsp:sp modelId="{03AEECDD-C5F0-4BAC-B09F-51E9921F7548}">
      <dsp:nvSpPr>
        <dsp:cNvPr id="0" name=""/>
        <dsp:cNvSpPr/>
      </dsp:nvSpPr>
      <dsp:spPr>
        <a:xfrm>
          <a:off x="540814" y="113317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Corbel" panose="020B0503020204020204" pitchFamily="34" charset="0"/>
            </a:rPr>
            <a:t>Step</a:t>
          </a:r>
          <a:r>
            <a:rPr lang="de-DE" sz="1600" b="1" kern="1200" dirty="0" smtClean="0">
              <a:latin typeface="Corbel" panose="020B0503020204020204" pitchFamily="34" charset="0"/>
            </a:rPr>
            <a:t> 2: </a:t>
          </a:r>
          <a:r>
            <a:rPr lang="de-DE" sz="1600" b="1" kern="1200" dirty="0" err="1" smtClean="0">
              <a:latin typeface="Corbel" panose="020B0503020204020204" pitchFamily="34" charset="0"/>
            </a:rPr>
            <a:t>Assignment</a:t>
          </a:r>
          <a:r>
            <a:rPr lang="de-DE" sz="1600" b="1" kern="1200" dirty="0" smtClean="0">
              <a:latin typeface="Corbel" panose="020B0503020204020204" pitchFamily="34" charset="0"/>
            </a:rPr>
            <a:t> </a:t>
          </a:r>
          <a:r>
            <a:rPr lang="de-DE" sz="1600" b="1" kern="1200" dirty="0" err="1" smtClean="0">
              <a:latin typeface="Corbel" panose="020B0503020204020204" pitchFamily="34" charset="0"/>
            </a:rPr>
            <a:t>of</a:t>
          </a:r>
          <a:r>
            <a:rPr lang="de-DE" sz="1600" b="1" kern="1200" dirty="0" smtClean="0">
              <a:latin typeface="Corbel" panose="020B0503020204020204" pitchFamily="34" charset="0"/>
            </a:rPr>
            <a:t> </a:t>
          </a:r>
          <a:r>
            <a:rPr lang="de-DE" sz="1600" b="1" kern="1200" dirty="0" err="1" smtClean="0">
              <a:latin typeface="Corbel" panose="020B0503020204020204" pitchFamily="34" charset="0"/>
            </a:rPr>
            <a:t>roles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1150467"/>
        <a:ext cx="7536812" cy="319654"/>
      </dsp:txXfrm>
    </dsp:sp>
    <dsp:sp modelId="{04FCEA06-0EC8-4AE5-BE5B-2C58248B1943}">
      <dsp:nvSpPr>
        <dsp:cNvPr id="0" name=""/>
        <dsp:cNvSpPr/>
      </dsp:nvSpPr>
      <dsp:spPr>
        <a:xfrm>
          <a:off x="0" y="2725240"/>
          <a:ext cx="1081628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smtClean="0">
              <a:latin typeface="Corbel" panose="020B0503020204020204" pitchFamily="34" charset="0"/>
            </a:rPr>
            <a:t>Prepare for discussion.</a:t>
          </a:r>
          <a:endParaRPr lang="de-DE" sz="1600" kern="1200" dirty="0">
            <a:latin typeface="Corbel" panose="020B05030202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 panose="020B0503020204020204" pitchFamily="34" charset="0"/>
            </a:rPr>
            <a:t>On one of the next slides you will find a few short suggestions for the roles</a:t>
          </a:r>
          <a:endParaRPr lang="de-DE" sz="1600" kern="1200" dirty="0" smtClean="0">
            <a:latin typeface="Corbel" panose="020B0503020204020204" pitchFamily="34" charset="0"/>
          </a:endParaRPr>
        </a:p>
      </dsp:txBody>
      <dsp:txXfrm>
        <a:off x="0" y="2725240"/>
        <a:ext cx="10816283" cy="850500"/>
      </dsp:txXfrm>
    </dsp:sp>
    <dsp:sp modelId="{97562153-62B3-4B87-8EF4-983D3A9DBB81}">
      <dsp:nvSpPr>
        <dsp:cNvPr id="0" name=""/>
        <dsp:cNvSpPr/>
      </dsp:nvSpPr>
      <dsp:spPr>
        <a:xfrm>
          <a:off x="540814" y="249019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Corbel" panose="020B0503020204020204" pitchFamily="34" charset="0"/>
            </a:rPr>
            <a:t>Step</a:t>
          </a:r>
          <a:r>
            <a:rPr lang="de-DE" sz="1600" b="1" kern="1200" dirty="0" smtClean="0">
              <a:latin typeface="Corbel" panose="020B0503020204020204" pitchFamily="34" charset="0"/>
            </a:rPr>
            <a:t> 3: </a:t>
          </a:r>
          <a:r>
            <a:rPr lang="de-DE" sz="1600" b="1" kern="1200" dirty="0" err="1" smtClean="0">
              <a:latin typeface="Corbel" panose="020B0503020204020204" pitchFamily="34" charset="0"/>
            </a:rPr>
            <a:t>Preparation</a:t>
          </a:r>
          <a:r>
            <a:rPr lang="de-DE" sz="1600" b="1" kern="1200" dirty="0" smtClean="0">
              <a:latin typeface="Corbel" panose="020B0503020204020204" pitchFamily="34" charset="0"/>
            </a:rPr>
            <a:t> (45-60 </a:t>
          </a:r>
          <a:r>
            <a:rPr lang="de-DE" sz="1600" b="1" kern="1200" dirty="0" err="1" smtClean="0">
              <a:latin typeface="Corbel" panose="020B0503020204020204" pitchFamily="34" charset="0"/>
            </a:rPr>
            <a:t>minutes</a:t>
          </a:r>
          <a:r>
            <a:rPr lang="de-DE" sz="1600" b="1" kern="1200" dirty="0" smtClean="0">
              <a:latin typeface="Corbel" panose="020B0503020204020204" pitchFamily="34" charset="0"/>
            </a:rPr>
            <a:t>)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2507487"/>
        <a:ext cx="7536812" cy="319654"/>
      </dsp:txXfrm>
    </dsp:sp>
    <dsp:sp modelId="{998E7042-F333-465B-B504-49A9DC2BFFFA}">
      <dsp:nvSpPr>
        <dsp:cNvPr id="0" name=""/>
        <dsp:cNvSpPr/>
      </dsp:nvSpPr>
      <dsp:spPr>
        <a:xfrm>
          <a:off x="0" y="3759734"/>
          <a:ext cx="10816283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464" tIns="249936" rIns="8394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orbel" panose="020B0503020204020204" pitchFamily="34" charset="0"/>
            </a:rPr>
            <a:t>Now that you are well prepared, it is time for your discussion. As soon as it is decided who represents which group, you can start.</a:t>
          </a:r>
          <a:endParaRPr lang="de-DE" sz="1600" kern="1200" dirty="0">
            <a:latin typeface="Corbel" panose="020B0503020204020204" pitchFamily="34" charset="0"/>
          </a:endParaRPr>
        </a:p>
      </dsp:txBody>
      <dsp:txXfrm>
        <a:off x="0" y="3759734"/>
        <a:ext cx="10816283" cy="812700"/>
      </dsp:txXfrm>
    </dsp:sp>
    <dsp:sp modelId="{31D6B7B1-B331-48B7-834C-18F444CD2980}">
      <dsp:nvSpPr>
        <dsp:cNvPr id="0" name=""/>
        <dsp:cNvSpPr/>
      </dsp:nvSpPr>
      <dsp:spPr>
        <a:xfrm>
          <a:off x="540814" y="3582614"/>
          <a:ext cx="75713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81" tIns="0" rIns="2861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Corbel" panose="020B0503020204020204" pitchFamily="34" charset="0"/>
            </a:rPr>
            <a:t>Step</a:t>
          </a:r>
          <a:r>
            <a:rPr lang="de-DE" sz="1600" b="1" kern="1200" dirty="0" smtClean="0">
              <a:latin typeface="Corbel" panose="020B0503020204020204" pitchFamily="34" charset="0"/>
            </a:rPr>
            <a:t> 4: </a:t>
          </a:r>
          <a:r>
            <a:rPr lang="de-DE" sz="1600" b="1" kern="1200" dirty="0" err="1" smtClean="0">
              <a:latin typeface="Corbel" panose="020B0503020204020204" pitchFamily="34" charset="0"/>
            </a:rPr>
            <a:t>Discussion</a:t>
          </a:r>
          <a:endParaRPr lang="de-DE" sz="1600" b="1" kern="1200" dirty="0">
            <a:latin typeface="Corbel" panose="020B0503020204020204" pitchFamily="34" charset="0"/>
          </a:endParaRPr>
        </a:p>
      </dsp:txBody>
      <dsp:txXfrm>
        <a:off x="558107" y="3599907"/>
        <a:ext cx="753681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715A6-E008-4859-92C1-C6386643E522}" type="datetimeFigureOut">
              <a:rPr lang="de-AT" smtClean="0"/>
              <a:t>27.04.2020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6A30-6FFE-4D51-8019-623978B5E88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827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5FA6-3B66-46E7-97AD-E1F968475215}" type="datetimeFigureOut">
              <a:rPr lang="de-AT" smtClean="0"/>
              <a:t>27.04.2020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6645A-1D89-47D1-9FAC-5E56D67537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469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ublication.com/iraer-spl/iraerv4n1spl_14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06DAA-0A4E-4110-9797-3FB8CA0FEA9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hlinkClick r:id="rId3"/>
              </a:rPr>
              <a:t>http://www.ripublication.com/iraer-spl/iraerv4n1spl_14.pdf</a:t>
            </a:r>
            <a:r>
              <a:rPr lang="en-US" sz="1200" dirty="0" smtClean="0"/>
              <a:t> </a:t>
            </a:r>
          </a:p>
          <a:p>
            <a:r>
              <a:rPr lang="de-AT" cap="none" baseline="0" dirty="0" smtClean="0">
                <a:solidFill>
                  <a:srgbClr val="FF0000"/>
                </a:solidFill>
              </a:rPr>
              <a:t>https://www.youtube.com/watch?v=E5ywje44-tg</a:t>
            </a:r>
          </a:p>
          <a:p>
            <a:r>
              <a:rPr lang="de-AT" cap="none" baseline="0" dirty="0" smtClean="0">
                <a:solidFill>
                  <a:srgbClr val="FF0000"/>
                </a:solidFill>
              </a:rPr>
              <a:t>https://www.youtube.com/watch?v=MX2N8uATfzs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cap="none" baseline="0" dirty="0" smtClean="0">
                <a:solidFill>
                  <a:srgbClr val="FF0000"/>
                </a:solidFill>
              </a:rPr>
              <a:t>https://www.youtube.com/watch?v=zKOkEEmtlIo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645A-1D89-47D1-9FAC-5E56D67537A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888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6645A-1D89-47D1-9FAC-5E56D67537A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04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</p:spPr>
        <p:txBody>
          <a:bodyPr/>
          <a:lstStyle>
            <a:lvl1pPr>
              <a:defRPr lang="en-US" sz="5400" kern="1200" cap="all" spc="-100" baseline="0" smtClean="0">
                <a:solidFill>
                  <a:srgbClr val="189BC4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4632"/>
            <a:ext cx="8534400" cy="1752600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3398520"/>
            <a:ext cx="10464800" cy="1588"/>
          </a:xfrm>
          <a:prstGeom prst="line">
            <a:avLst/>
          </a:prstGeom>
          <a:ln w="57150">
            <a:solidFill>
              <a:srgbClr val="002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D578A94-9312-426F-982C-F0CB91424F17}" type="datetime7">
              <a:rPr lang="de-DE" smtClean="0">
                <a:solidFill>
                  <a:prstClr val="white"/>
                </a:solidFill>
              </a:rPr>
              <a:pPr/>
              <a:t>Apr-20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AEA459AC-E033-4E48-B6E6-A41111AFBD07}" type="datetime7">
              <a:rPr lang="de-DE" smtClean="0">
                <a:solidFill>
                  <a:prstClr val="white"/>
                </a:solidFill>
              </a:rPr>
              <a:pPr/>
              <a:t>Apr-20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B8D53E3-C2D9-4B1F-8715-01E89BCF3A80}" type="datetime7">
              <a:rPr lang="de-DE" smtClean="0">
                <a:solidFill>
                  <a:prstClr val="white"/>
                </a:solidFill>
              </a:rPr>
              <a:pPr/>
              <a:t>Apr-20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4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E60"/>
              </a:buClr>
              <a:defRPr>
                <a:latin typeface="Corbel" panose="020B0503020204020204" pitchFamily="34" charset="0"/>
              </a:defRPr>
            </a:lvl1pPr>
            <a:lvl2pPr>
              <a:buClr>
                <a:srgbClr val="002E60"/>
              </a:buClr>
              <a:defRPr>
                <a:latin typeface="Corbel" panose="020B0503020204020204" pitchFamily="34" charset="0"/>
              </a:defRPr>
            </a:lvl2pPr>
            <a:lvl3pPr>
              <a:buClr>
                <a:srgbClr val="002E60"/>
              </a:buClr>
              <a:defRPr>
                <a:latin typeface="Corbel" panose="020B0503020204020204" pitchFamily="34" charset="0"/>
              </a:defRPr>
            </a:lvl3pPr>
            <a:lvl4pPr>
              <a:buClr>
                <a:srgbClr val="002E60"/>
              </a:buClr>
              <a:defRPr>
                <a:latin typeface="Corbel" panose="020B0503020204020204" pitchFamily="34" charset="0"/>
              </a:defRPr>
            </a:lvl4pPr>
            <a:lvl5pPr>
              <a:buClr>
                <a:srgbClr val="002E60"/>
              </a:buCl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0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960C6CC5-D769-42EF-BD49-D7E5DE07B5D4}" type="datetime7">
              <a:rPr lang="de-DE" smtClean="0">
                <a:solidFill>
                  <a:prstClr val="black"/>
                </a:solidFill>
              </a:rPr>
              <a:pPr/>
              <a:t>Apr-20</a:t>
            </a:fld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black"/>
                </a:solidFill>
              </a:rPr>
              <a:pPr/>
              <a:t>‹Nr.›</a:t>
            </a:fld>
            <a:endParaRPr lang="de-AT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4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</a:defRPr>
            </a:lvl1pPr>
            <a:lvl2pPr>
              <a:defRPr sz="20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600">
                <a:latin typeface="Corbel" panose="020B0503020204020204" pitchFamily="34" charset="0"/>
              </a:defRPr>
            </a:lvl4pPr>
            <a:lvl5pPr>
              <a:defRPr sz="1600">
                <a:latin typeface="Corbel" panose="020B0503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9810" y="6597352"/>
            <a:ext cx="3860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E642AE0-FABF-494C-8114-6678CC27F463}" type="datetime7">
              <a:rPr lang="de-DE" smtClean="0">
                <a:solidFill>
                  <a:prstClr val="white"/>
                </a:solidFill>
              </a:rPr>
              <a:pPr/>
              <a:t>Apr-20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448" y="6597352"/>
            <a:ext cx="54864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9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F612-187A-48BF-B5EE-AA4BEE289BC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6921" y="6641176"/>
            <a:ext cx="12385376" cy="460232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3504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Test </a:t>
            </a:r>
            <a:r>
              <a:rPr lang="en-US" dirty="0" err="1" smtClean="0"/>
              <a:t>wie</a:t>
            </a:r>
            <a:r>
              <a:rPr lang="en-US" dirty="0" smtClean="0"/>
              <a:t> der </a:t>
            </a:r>
            <a:r>
              <a:rPr lang="en-US" dirty="0" err="1" smtClean="0"/>
              <a:t>zweizeiliger</a:t>
            </a:r>
            <a:r>
              <a:rPr lang="en-US" dirty="0" smtClean="0"/>
              <a:t>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77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484784"/>
            <a:ext cx="12336695" cy="163635"/>
          </a:xfrm>
          <a:prstGeom prst="rect">
            <a:avLst/>
          </a:prstGeom>
          <a:solidFill>
            <a:srgbClr val="002E60"/>
          </a:solidFill>
          <a:ln>
            <a:solidFill>
              <a:srgbClr val="002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8" y="6597352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‹Nr.›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95" y="343861"/>
            <a:ext cx="1425308" cy="47184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9556" y="936053"/>
            <a:ext cx="942844" cy="4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rgbClr val="189BC4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5ywje44-t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youtube.com/watch?v=MX2N8uATfz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4659" y="1189525"/>
            <a:ext cx="8913341" cy="1470025"/>
          </a:xfrm>
        </p:spPr>
        <p:txBody>
          <a:bodyPr>
            <a:noAutofit/>
          </a:bodyPr>
          <a:lstStyle/>
          <a:p>
            <a:pPr algn="ctr"/>
            <a:r>
              <a:rPr lang="de-AT" sz="2800" b="1" dirty="0" smtClean="0"/>
              <a:t>Panel </a:t>
            </a:r>
            <a:r>
              <a:rPr lang="de-AT" sz="2800" b="1" dirty="0" err="1" smtClean="0"/>
              <a:t>Discussion</a:t>
            </a:r>
            <a:r>
              <a:rPr lang="de-AT" sz="2800" b="1" dirty="0" smtClean="0"/>
              <a:t> „Green </a:t>
            </a:r>
            <a:r>
              <a:rPr lang="de-AT" sz="2800" b="1" dirty="0" err="1" smtClean="0"/>
              <a:t>Logistics</a:t>
            </a:r>
            <a:r>
              <a:rPr lang="de-AT" sz="2800" b="1" dirty="0" smtClean="0"/>
              <a:t>“</a:t>
            </a:r>
            <a:endParaRPr lang="de-AT" sz="2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65376" y="2301362"/>
            <a:ext cx="6400800" cy="1752600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62" y="5269355"/>
            <a:ext cx="2257189" cy="7472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378" y="5309231"/>
            <a:ext cx="1334952" cy="6674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1121" r="17911"/>
          <a:stretch/>
        </p:blipFill>
        <p:spPr>
          <a:xfrm>
            <a:off x="6565557" y="3517918"/>
            <a:ext cx="2248929" cy="1562400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15" name="TextBox 9"/>
          <p:cNvSpPr txBox="1"/>
          <p:nvPr/>
        </p:nvSpPr>
        <p:spPr>
          <a:xfrm>
            <a:off x="6536724" y="4871608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latin typeface="Corbel" panose="020B0503020204020204" pitchFamily="34" charset="0"/>
              </a:rPr>
              <a:t>source</a:t>
            </a:r>
            <a:r>
              <a:rPr lang="de-DE" sz="800" dirty="0" smtClean="0">
                <a:latin typeface="Corbel" panose="020B0503020204020204" pitchFamily="34" charset="0"/>
              </a:rPr>
              <a:t>: </a:t>
            </a:r>
            <a:r>
              <a:rPr lang="de-DE" sz="800" dirty="0" smtClean="0">
                <a:latin typeface="Corbel" panose="020B0503020204020204" pitchFamily="34" charset="0"/>
              </a:rPr>
              <a:t>Planet Wissen </a:t>
            </a:r>
            <a:endParaRPr lang="de-DE" sz="800" dirty="0">
              <a:latin typeface="Corbel" panose="020B0503020204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/>
          <a:srcRect l="4030" r="8149"/>
          <a:stretch/>
        </p:blipFill>
        <p:spPr>
          <a:xfrm>
            <a:off x="3636883" y="3517918"/>
            <a:ext cx="2257168" cy="1560195"/>
          </a:xfrm>
          <a:prstGeom prst="rect">
            <a:avLst/>
          </a:prstGeom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17" name="TextBox 9"/>
          <p:cNvSpPr txBox="1"/>
          <p:nvPr/>
        </p:nvSpPr>
        <p:spPr>
          <a:xfrm>
            <a:off x="3612159" y="4851685"/>
            <a:ext cx="1153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latin typeface="Corbel" panose="020B0503020204020204" pitchFamily="34" charset="0"/>
              </a:rPr>
              <a:t>source</a:t>
            </a:r>
            <a:r>
              <a:rPr lang="de-DE" sz="800" dirty="0" smtClean="0">
                <a:latin typeface="Corbel" panose="020B0503020204020204" pitchFamily="34" charset="0"/>
              </a:rPr>
              <a:t>: </a:t>
            </a:r>
            <a:r>
              <a:rPr lang="de-DE" sz="800" dirty="0" err="1" smtClean="0">
                <a:latin typeface="Corbel" panose="020B0503020204020204" pitchFamily="34" charset="0"/>
              </a:rPr>
              <a:t>pixabay</a:t>
            </a:r>
            <a:r>
              <a:rPr lang="de-DE" sz="800" dirty="0" smtClean="0">
                <a:latin typeface="Corbel" panose="020B0503020204020204" pitchFamily="34" charset="0"/>
              </a:rPr>
              <a:t> </a:t>
            </a:r>
            <a:endParaRPr lang="de-DE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smtClean="0"/>
              <a:t>Scenario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Panel </a:t>
            </a:r>
            <a:r>
              <a:rPr lang="de-AT" sz="2400" dirty="0" err="1" smtClean="0"/>
              <a:t>Discussion</a:t>
            </a:r>
            <a:r>
              <a:rPr lang="de-AT" sz="2400" dirty="0" smtClean="0"/>
              <a:t> Green </a:t>
            </a:r>
            <a:r>
              <a:rPr lang="de-AT" sz="2400" dirty="0" err="1" smtClean="0"/>
              <a:t>Logistics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Sustainability is becoming increasingly important in all areas of life, including logistics and transport.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Due to the </a:t>
            </a:r>
            <a:r>
              <a:rPr lang="en-US" sz="2000" dirty="0" smtClean="0">
                <a:solidFill>
                  <a:schemeClr val="tx1"/>
                </a:solidFill>
              </a:rPr>
              <a:t>currency </a:t>
            </a:r>
            <a:r>
              <a:rPr lang="en-US" sz="2000" dirty="0">
                <a:solidFill>
                  <a:schemeClr val="tx1"/>
                </a:solidFill>
              </a:rPr>
              <a:t>of the issue, a conference on "Green Logistics" will be held with a panel discussion of experts.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In addition to </a:t>
            </a:r>
            <a:r>
              <a:rPr lang="en-US" sz="2000" b="1" dirty="0">
                <a:solidFill>
                  <a:srgbClr val="189BC4"/>
                </a:solidFill>
              </a:rPr>
              <a:t>Green Logistics</a:t>
            </a:r>
            <a:r>
              <a:rPr lang="en-US" sz="2000" dirty="0">
                <a:solidFill>
                  <a:schemeClr val="tx1"/>
                </a:solidFill>
              </a:rPr>
              <a:t>, the connection with inland waterways as an environmentally friendly transport alternative will also be discussed.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You are experts participating in the panel discussion and represent the different modes of transport</a:t>
            </a:r>
            <a:r>
              <a:rPr lang="de-AT" sz="2000" dirty="0" smtClean="0">
                <a:solidFill>
                  <a:schemeClr val="tx1"/>
                </a:solidFill>
              </a:rPr>
              <a:t>.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2</a:t>
            </a:fld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Green </a:t>
            </a:r>
            <a:r>
              <a:rPr lang="de-AT" b="1" dirty="0" err="1" smtClean="0"/>
              <a:t>Logistics</a:t>
            </a:r>
            <a:r>
              <a:rPr lang="de-AT" b="1" dirty="0" smtClean="0"/>
              <a:t>?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3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2794" y="1787125"/>
            <a:ext cx="4724400" cy="1337411"/>
          </a:xfrm>
          <a:prstGeom prst="rect">
            <a:avLst/>
          </a:prstGeom>
          <a:ln w="28575">
            <a:solidFill>
              <a:srgbClr val="189BC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 smtClean="0">
                <a:latin typeface="Corbel" panose="020B0503020204020204" pitchFamily="34" charset="0"/>
              </a:rPr>
              <a:t>„Green </a:t>
            </a:r>
            <a:r>
              <a:rPr lang="de-AT" b="1" dirty="0" err="1">
                <a:latin typeface="Corbel" panose="020B0503020204020204" pitchFamily="34" charset="0"/>
              </a:rPr>
              <a:t>L</a:t>
            </a:r>
            <a:r>
              <a:rPr lang="de-AT" b="1" dirty="0" err="1" smtClean="0">
                <a:latin typeface="Corbel" panose="020B0503020204020204" pitchFamily="34" charset="0"/>
              </a:rPr>
              <a:t>ogistics</a:t>
            </a:r>
            <a:r>
              <a:rPr lang="de-AT" b="1" dirty="0" smtClean="0">
                <a:latin typeface="Corbel" panose="020B0503020204020204" pitchFamily="34" charset="0"/>
              </a:rPr>
              <a:t> </a:t>
            </a:r>
            <a:r>
              <a:rPr lang="en-US" b="1" dirty="0">
                <a:latin typeface="Corbel" panose="020B0503020204020204" pitchFamily="34" charset="0"/>
              </a:rPr>
              <a:t> is a form of logistics which is calculated to be environmentally and often socially friendly in addition to economically </a:t>
            </a:r>
            <a:r>
              <a:rPr lang="en-US" b="1" dirty="0" smtClean="0">
                <a:latin typeface="Corbel" panose="020B0503020204020204" pitchFamily="34" charset="0"/>
              </a:rPr>
              <a:t>functional.” </a:t>
            </a:r>
            <a:r>
              <a:rPr lang="en-US" sz="1400" dirty="0" smtClean="0">
                <a:latin typeface="Corbel" panose="020B0503020204020204" pitchFamily="34" charset="0"/>
              </a:rPr>
              <a:t>Rituray Saroha (2014)</a:t>
            </a:r>
            <a:endParaRPr lang="en-US" sz="1400" dirty="0">
              <a:latin typeface="Corbel" panose="020B0503020204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53659"/>
              </p:ext>
            </p:extLst>
          </p:nvPr>
        </p:nvGraphicFramePr>
        <p:xfrm>
          <a:off x="4759367" y="2666437"/>
          <a:ext cx="6888649" cy="40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9615" y="54999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Awareness</a:t>
            </a:r>
            <a:endParaRPr lang="de-AT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AT" dirty="0" smtClean="0">
                <a:latin typeface="Corbel" panose="020B0503020204020204" pitchFamily="34" charset="0"/>
              </a:rPr>
              <a:t>Quality </a:t>
            </a:r>
            <a:r>
              <a:rPr lang="de-AT" dirty="0" err="1" smtClean="0">
                <a:latin typeface="Corbel" panose="020B0503020204020204" pitchFamily="34" charset="0"/>
              </a:rPr>
              <a:t>of</a:t>
            </a:r>
            <a:r>
              <a:rPr lang="de-AT" dirty="0" smtClean="0">
                <a:latin typeface="Corbel" panose="020B0503020204020204" pitchFamily="34" charset="0"/>
              </a:rPr>
              <a:t> </a:t>
            </a:r>
            <a:r>
              <a:rPr lang="de-AT" dirty="0" err="1" smtClean="0">
                <a:latin typeface="Corbel" panose="020B0503020204020204" pitchFamily="34" charset="0"/>
              </a:rPr>
              <a:t>life</a:t>
            </a:r>
            <a:endParaRPr lang="de-AT" dirty="0" smtClean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3230" y="18450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AT" dirty="0" err="1" smtClean="0">
                <a:latin typeface="Corbel" panose="020B0503020204020204" pitchFamily="34" charset="0"/>
              </a:rPr>
              <a:t>Costs</a:t>
            </a:r>
            <a:endParaRPr lang="de-AT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AT" dirty="0" err="1" smtClean="0">
                <a:latin typeface="Corbel" panose="020B0503020204020204" pitchFamily="34" charset="0"/>
              </a:rPr>
              <a:t>Unproductivity</a:t>
            </a:r>
            <a:endParaRPr lang="de-AT" dirty="0" smtClean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4262" y="433637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AT" dirty="0" err="1" smtClean="0">
                <a:latin typeface="Corbel" panose="020B0503020204020204" pitchFamily="34" charset="0"/>
              </a:rPr>
              <a:t>emission</a:t>
            </a:r>
            <a:endParaRPr lang="de-AT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AT" dirty="0" err="1">
                <a:latin typeface="Corbel" panose="020B0503020204020204" pitchFamily="34" charset="0"/>
              </a:rPr>
              <a:t>Resource</a:t>
            </a:r>
            <a:r>
              <a:rPr lang="de-AT" dirty="0">
                <a:latin typeface="Corbel" panose="020B0503020204020204" pitchFamily="34" charset="0"/>
              </a:rPr>
              <a:t> </a:t>
            </a:r>
            <a:r>
              <a:rPr lang="de-AT" dirty="0" err="1">
                <a:latin typeface="Corbel" panose="020B0503020204020204" pitchFamily="34" charset="0"/>
              </a:rPr>
              <a:t>consumption</a:t>
            </a:r>
            <a:endParaRPr lang="de-AT" dirty="0" smtClean="0">
              <a:latin typeface="Corbel" panose="020B0503020204020204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3690459" y="5389300"/>
            <a:ext cx="432048" cy="756955"/>
          </a:xfrm>
          <a:prstGeom prst="upArrow">
            <a:avLst/>
          </a:prstGeom>
          <a:solidFill>
            <a:srgbClr val="227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106853" y="1854617"/>
            <a:ext cx="341412" cy="756955"/>
          </a:xfrm>
          <a:prstGeom prst="downArrow">
            <a:avLst/>
          </a:prstGeom>
          <a:solidFill>
            <a:srgbClr val="227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sp>
        <p:nvSpPr>
          <p:cNvPr id="12" name="Down Arrow 11"/>
          <p:cNvSpPr/>
          <p:nvPr/>
        </p:nvSpPr>
        <p:spPr>
          <a:xfrm>
            <a:off x="11763242" y="4410962"/>
            <a:ext cx="341412" cy="756955"/>
          </a:xfrm>
          <a:prstGeom prst="downArrow">
            <a:avLst/>
          </a:prstGeom>
          <a:solidFill>
            <a:srgbClr val="227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11235640" y="6414565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Corbel" panose="020B0503020204020204" pitchFamily="34" charset="0"/>
              </a:rPr>
              <a:t>Quelle: </a:t>
            </a:r>
            <a:r>
              <a:rPr lang="de-DE" sz="800" dirty="0" smtClean="0">
                <a:latin typeface="Corbel" panose="020B0503020204020204" pitchFamily="34" charset="0"/>
              </a:rPr>
              <a:t>diverse</a:t>
            </a:r>
            <a:endParaRPr lang="de-AT" sz="800" dirty="0">
              <a:latin typeface="Corbel" panose="020B0503020204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2794" y="3642015"/>
            <a:ext cx="4131347" cy="1214421"/>
          </a:xfrm>
          <a:prstGeom prst="rect">
            <a:avLst/>
          </a:prstGeom>
          <a:ln w="28575">
            <a:solidFill>
              <a:srgbClr val="189BC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Two videos that explain Green Logistics in more detail can be found on YouTube </a:t>
            </a:r>
            <a:r>
              <a:rPr lang="en-US" dirty="0" smtClean="0">
                <a:latin typeface="Corbel" panose="020B0503020204020204" pitchFamily="34" charset="0"/>
              </a:rPr>
              <a:t>at</a:t>
            </a:r>
          </a:p>
          <a:p>
            <a:r>
              <a:rPr lang="de-AT" sz="1400" dirty="0" smtClean="0">
                <a:solidFill>
                  <a:srgbClr val="FF0000"/>
                </a:solidFill>
                <a:hlinkClick r:id="rId8"/>
              </a:rPr>
              <a:t>https</a:t>
            </a:r>
            <a:r>
              <a:rPr lang="de-AT" sz="1400" dirty="0">
                <a:solidFill>
                  <a:srgbClr val="FF0000"/>
                </a:solidFill>
                <a:hlinkClick r:id="rId8"/>
              </a:rPr>
              <a:t>://</a:t>
            </a:r>
            <a:r>
              <a:rPr lang="de-AT" sz="1400" dirty="0" smtClean="0">
                <a:solidFill>
                  <a:srgbClr val="FF0000"/>
                </a:solidFill>
                <a:hlinkClick r:id="rId8"/>
              </a:rPr>
              <a:t>www.youtube.com/watch?v=E5ywje44-tg</a:t>
            </a:r>
            <a:endParaRPr lang="de-AT" sz="1400" dirty="0" smtClean="0">
              <a:solidFill>
                <a:srgbClr val="FF0000"/>
              </a:solidFill>
            </a:endParaRPr>
          </a:p>
          <a:p>
            <a:r>
              <a:rPr lang="de-AT" sz="1400" dirty="0" smtClean="0">
                <a:solidFill>
                  <a:srgbClr val="FF0000"/>
                </a:solidFill>
                <a:hlinkClick r:id="rId9"/>
              </a:rPr>
              <a:t>https</a:t>
            </a:r>
            <a:r>
              <a:rPr lang="de-AT" sz="1400" dirty="0">
                <a:solidFill>
                  <a:srgbClr val="FF0000"/>
                </a:solidFill>
                <a:hlinkClick r:id="rId9"/>
              </a:rPr>
              <a:t>://</a:t>
            </a:r>
            <a:r>
              <a:rPr lang="de-AT" sz="1400" dirty="0" smtClean="0">
                <a:solidFill>
                  <a:srgbClr val="FF0000"/>
                </a:solidFill>
                <a:hlinkClick r:id="rId9"/>
              </a:rPr>
              <a:t>www.youtube.com/watch?v=MX2N8uATfzs</a:t>
            </a:r>
            <a:endParaRPr lang="de-AT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213124" cy="990600"/>
          </a:xfrm>
        </p:spPr>
        <p:txBody>
          <a:bodyPr>
            <a:normAutofit/>
          </a:bodyPr>
          <a:lstStyle/>
          <a:p>
            <a:r>
              <a:rPr lang="de-AT" b="1" dirty="0" err="1" smtClean="0"/>
              <a:t>Procedure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>Panel </a:t>
            </a:r>
            <a:r>
              <a:rPr lang="de-AT" sz="2400" dirty="0" err="1" smtClean="0"/>
              <a:t>Discussion</a:t>
            </a:r>
            <a:r>
              <a:rPr lang="de-AT" sz="2400" dirty="0" smtClean="0"/>
              <a:t> Green </a:t>
            </a:r>
            <a:r>
              <a:rPr lang="de-AT" sz="2400" dirty="0" err="1" smtClean="0"/>
              <a:t>Logistics</a:t>
            </a:r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4</a:t>
            </a:fld>
            <a:endParaRPr lang="de-AT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49610457"/>
              </p:ext>
            </p:extLst>
          </p:nvPr>
        </p:nvGraphicFramePr>
        <p:xfrm>
          <a:off x="609600" y="1773133"/>
          <a:ext cx="10816283" cy="461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287265" cy="990600"/>
          </a:xfrm>
        </p:spPr>
        <p:txBody>
          <a:bodyPr>
            <a:normAutofit/>
          </a:bodyPr>
          <a:lstStyle/>
          <a:p>
            <a:r>
              <a:rPr lang="de-AT" b="1" dirty="0" err="1" smtClean="0"/>
              <a:t>Assignment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roles</a:t>
            </a:r>
            <a:r>
              <a:rPr lang="de-AT" dirty="0"/>
              <a:t/>
            </a:r>
            <a:br>
              <a:rPr lang="de-AT" dirty="0"/>
            </a:br>
            <a:r>
              <a:rPr lang="de-AT" sz="2400" dirty="0" smtClean="0"/>
              <a:t>Panel </a:t>
            </a:r>
            <a:r>
              <a:rPr lang="de-AT" sz="2400" dirty="0" err="1" smtClean="0"/>
              <a:t>discussion</a:t>
            </a:r>
            <a:r>
              <a:rPr lang="de-AT" sz="2400" dirty="0" smtClean="0"/>
              <a:t> Green </a:t>
            </a:r>
            <a:r>
              <a:rPr lang="de-AT" sz="2400" dirty="0" err="1" smtClean="0"/>
              <a:t>Logistics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de-DE" sz="2000" b="1" dirty="0" smtClean="0">
              <a:solidFill>
                <a:srgbClr val="189BC4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de-DE" sz="2000" b="1" dirty="0" err="1" smtClean="0">
                <a:solidFill>
                  <a:srgbClr val="189BC4"/>
                </a:solidFill>
              </a:rPr>
              <a:t>Possible</a:t>
            </a:r>
            <a:r>
              <a:rPr lang="de-DE" sz="2000" b="1" dirty="0" smtClean="0">
                <a:solidFill>
                  <a:srgbClr val="189BC4"/>
                </a:solidFill>
              </a:rPr>
              <a:t> </a:t>
            </a:r>
            <a:r>
              <a:rPr lang="de-DE" sz="2000" b="1" dirty="0" err="1" smtClean="0">
                <a:solidFill>
                  <a:srgbClr val="189BC4"/>
                </a:solidFill>
              </a:rPr>
              <a:t>roles</a:t>
            </a:r>
            <a:r>
              <a:rPr lang="de-DE" sz="2000" b="1" dirty="0" smtClean="0">
                <a:solidFill>
                  <a:srgbClr val="189BC4"/>
                </a:solidFill>
              </a:rPr>
              <a:t>:</a:t>
            </a: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smtClean="0">
                <a:solidFill>
                  <a:schemeClr val="tx1"/>
                </a:solidFill>
              </a:rPr>
              <a:t>Moderator</a:t>
            </a:r>
            <a:endParaRPr lang="de-AT" sz="2000" dirty="0">
              <a:solidFill>
                <a:schemeClr val="tx1"/>
              </a:solidFill>
            </a:endParaRP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smtClean="0">
                <a:solidFill>
                  <a:schemeClr val="tx1"/>
                </a:solidFill>
              </a:rPr>
              <a:t>Expert </a:t>
            </a:r>
            <a:r>
              <a:rPr lang="de-AT" sz="2000" dirty="0" err="1" smtClean="0">
                <a:solidFill>
                  <a:schemeClr val="tx1"/>
                </a:solidFill>
              </a:rPr>
              <a:t>road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transport</a:t>
            </a:r>
            <a:endParaRPr lang="de-AT" sz="2000" dirty="0">
              <a:solidFill>
                <a:schemeClr val="tx1"/>
              </a:solidFill>
            </a:endParaRP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smtClean="0">
                <a:solidFill>
                  <a:schemeClr val="tx1"/>
                </a:solidFill>
              </a:rPr>
              <a:t>Expert </a:t>
            </a:r>
            <a:r>
              <a:rPr lang="de-AT" sz="2000" dirty="0" err="1" smtClean="0">
                <a:solidFill>
                  <a:schemeClr val="tx1"/>
                </a:solidFill>
              </a:rPr>
              <a:t>rail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transport</a:t>
            </a:r>
            <a:endParaRPr lang="de-AT" sz="2000" dirty="0">
              <a:solidFill>
                <a:schemeClr val="tx1"/>
              </a:solidFill>
            </a:endParaRP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smtClean="0">
                <a:solidFill>
                  <a:schemeClr val="tx1"/>
                </a:solidFill>
              </a:rPr>
              <a:t>Expert </a:t>
            </a:r>
            <a:r>
              <a:rPr lang="de-AT" sz="2000" dirty="0" err="1" smtClean="0">
                <a:solidFill>
                  <a:schemeClr val="tx1"/>
                </a:solidFill>
              </a:rPr>
              <a:t>inland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waterway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transport</a:t>
            </a:r>
            <a:endParaRPr lang="de-AT" sz="2000" dirty="0">
              <a:solidFill>
                <a:schemeClr val="tx1"/>
              </a:solidFill>
            </a:endParaRPr>
          </a:p>
          <a:p>
            <a:pPr marL="715963" lvl="0" indent="-354013">
              <a:buClr>
                <a:srgbClr val="189BC4"/>
              </a:buClr>
              <a:buFont typeface="+mj-lt"/>
              <a:buAutoNum type="arabicParenBoth"/>
            </a:pPr>
            <a:r>
              <a:rPr lang="de-AT" sz="2000" dirty="0" smtClean="0">
                <a:solidFill>
                  <a:schemeClr val="tx1"/>
                </a:solidFill>
              </a:rPr>
              <a:t>Expert </a:t>
            </a:r>
            <a:r>
              <a:rPr lang="de-AT" sz="2000" dirty="0" err="1" smtClean="0">
                <a:solidFill>
                  <a:schemeClr val="tx1"/>
                </a:solidFill>
              </a:rPr>
              <a:t>air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transport</a:t>
            </a:r>
            <a:endParaRPr lang="de-AT" sz="2000" dirty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600"/>
              </a:spcBef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Each group jointly prepares </a:t>
            </a:r>
            <a:r>
              <a:rPr lang="en-US" sz="2000" b="1" dirty="0">
                <a:solidFill>
                  <a:srgbClr val="189BC4"/>
                </a:solidFill>
              </a:rPr>
              <a:t>arguments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rgbClr val="189BC4"/>
                </a:solidFill>
              </a:rPr>
              <a:t>inputs</a:t>
            </a:r>
            <a:r>
              <a:rPr lang="en-US" sz="2000" dirty="0">
                <a:solidFill>
                  <a:schemeClr val="tx1"/>
                </a:solidFill>
              </a:rPr>
              <a:t> for discussion according to their assigned role. Which group member represents the group in the discussion is decided randomly, i.e. by lots.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5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1700808"/>
            <a:ext cx="4647676" cy="33731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308345" y="4966282"/>
            <a:ext cx="2191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err="1" smtClean="0">
                <a:latin typeface="Corbel" panose="020B0503020204020204" pitchFamily="34" charset="0"/>
              </a:rPr>
              <a:t>source</a:t>
            </a:r>
            <a:r>
              <a:rPr lang="de-AT" sz="800" dirty="0" smtClean="0">
                <a:latin typeface="Corbel" panose="020B0503020204020204" pitchFamily="34" charset="0"/>
              </a:rPr>
              <a:t>: </a:t>
            </a:r>
            <a:r>
              <a:rPr lang="de-AT" sz="800" dirty="0" err="1" smtClean="0">
                <a:latin typeface="Corbel" panose="020B0503020204020204" pitchFamily="34" charset="0"/>
              </a:rPr>
              <a:t>pixabay</a:t>
            </a:r>
            <a:endParaRPr lang="de-AT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Preparation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400" dirty="0" smtClean="0"/>
              <a:t>Panel </a:t>
            </a:r>
            <a:r>
              <a:rPr lang="de-AT" sz="2400" dirty="0" err="1" smtClean="0"/>
              <a:t>Discussion</a:t>
            </a:r>
            <a:r>
              <a:rPr lang="de-AT" sz="2400" dirty="0" smtClean="0"/>
              <a:t> </a:t>
            </a:r>
            <a:r>
              <a:rPr lang="de-AT" sz="2400" dirty="0" smtClean="0"/>
              <a:t>Green </a:t>
            </a:r>
            <a:r>
              <a:rPr lang="de-AT" sz="2400" dirty="0" err="1" smtClean="0"/>
              <a:t>Logistics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6</a:t>
            </a:fld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89BC4"/>
              </a:buClr>
            </a:pPr>
            <a:r>
              <a:rPr lang="en-US" sz="2000" dirty="0">
                <a:solidFill>
                  <a:schemeClr val="tx1"/>
                </a:solidFill>
              </a:rPr>
              <a:t>Preparation time 45-60 minutes</a:t>
            </a:r>
          </a:p>
          <a:p>
            <a:pPr>
              <a:buClr>
                <a:srgbClr val="189BC4"/>
              </a:buClr>
            </a:pPr>
            <a:r>
              <a:rPr lang="en-US" sz="2000" dirty="0">
                <a:solidFill>
                  <a:schemeClr val="tx1"/>
                </a:solidFill>
              </a:rPr>
              <a:t>Here are a few brief suggestions for the individual roles:</a:t>
            </a:r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76626"/>
              </p:ext>
            </p:extLst>
          </p:nvPr>
        </p:nvGraphicFramePr>
        <p:xfrm>
          <a:off x="700214" y="2815336"/>
          <a:ext cx="10882186" cy="33832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441093">
                  <a:extLst>
                    <a:ext uri="{9D8B030D-6E8A-4147-A177-3AD203B41FA5}">
                      <a16:colId xmlns:a16="http://schemas.microsoft.com/office/drawing/2014/main" val="1876982067"/>
                    </a:ext>
                  </a:extLst>
                </a:gridCol>
                <a:gridCol w="5441093">
                  <a:extLst>
                    <a:ext uri="{9D8B030D-6E8A-4147-A177-3AD203B41FA5}">
                      <a16:colId xmlns:a16="http://schemas.microsoft.com/office/drawing/2014/main" val="3511486970"/>
                    </a:ext>
                  </a:extLst>
                </a:gridCol>
              </a:tblGrid>
              <a:tr h="231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effectLst/>
                          <a:latin typeface="Corbel" panose="020B0503020204020204" pitchFamily="34" charset="0"/>
                        </a:rPr>
                        <a:t>Moderator</a:t>
                      </a:r>
                      <a:endParaRPr lang="de-AT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dirty="0" smtClean="0">
                          <a:effectLst/>
                          <a:latin typeface="Corbel" panose="020B0503020204020204" pitchFamily="34" charset="0"/>
                        </a:rPr>
                        <a:t>Expert</a:t>
                      </a:r>
                      <a:endParaRPr lang="de-AT" sz="18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252109"/>
                  </a:ext>
                </a:extLst>
              </a:tr>
              <a:tr h="2150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effectLst/>
                          <a:latin typeface="Corbel" panose="020B0503020204020204" pitchFamily="34" charset="0"/>
                        </a:rPr>
                        <a:t>Short introduction of the participants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effectLst/>
                          <a:latin typeface="Corbel" panose="020B0503020204020204" pitchFamily="34" charset="0"/>
                        </a:rPr>
                        <a:t>As an introduction, briefly explain "Green Logistics”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effectLst/>
                          <a:latin typeface="Corbel" panose="020B0503020204020204" pitchFamily="34" charset="0"/>
                        </a:rPr>
                        <a:t>Prepare short questions for the individual participants (in case discussion is stalled)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effectLst/>
                          <a:latin typeface="Corbel" panose="020B0503020204020204" pitchFamily="34" charset="0"/>
                        </a:rPr>
                        <a:t>Ensure that all discussion participants are equally involved</a:t>
                      </a:r>
                      <a:endParaRPr lang="de-AT" sz="1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Corbel" panose="020B0503020204020204" pitchFamily="34" charset="0"/>
                        </a:rPr>
                        <a:t>Prepare key data for the presentation by the moderator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Corbel" panose="020B0503020204020204" pitchFamily="34" charset="0"/>
                        </a:rPr>
                        <a:t>Introduce your mode of transport briefly. Look for interesting facts and data on the individual modes of transport in Europe and worldwide (focus on freight mobility)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Corbel" panose="020B0503020204020204" pitchFamily="34" charset="0"/>
                        </a:rPr>
                        <a:t>What effects (both positive and negative) does Green Logistics have in your area?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Corbel" panose="020B0503020204020204" pitchFamily="34" charset="0"/>
                        </a:rPr>
                        <a:t>How well does your mode of transport fit into the Green Logistics concept?</a:t>
                      </a:r>
                      <a:endParaRPr lang="en-US" sz="1800" dirty="0" smtClean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40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Further Information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We hope our exercise has met your requirements!</a:t>
            </a: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- </a:t>
            </a:r>
            <a:r>
              <a:rPr lang="en-US" sz="2000" dirty="0">
                <a:solidFill>
                  <a:schemeClr val="tx1"/>
                </a:solidFill>
              </a:rPr>
              <a:t>You are welcome to adapt the set of slides according to your wishes and requirements and use it for your lessons/lectures.</a:t>
            </a: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This exercise is part of a teaching material package, including a PowerPoint slide set, a video library, a link collection and three additional exercises.</a:t>
            </a:r>
          </a:p>
          <a:p>
            <a:pPr marL="0" lvl="0" indent="0">
              <a:buNone/>
            </a:pPr>
            <a:endParaRPr lang="de-AT" sz="200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7BA-8E13-46FE-8871-8877FE7E3568}" type="slidenum">
              <a:rPr lang="de-AT" smtClean="0">
                <a:solidFill>
                  <a:prstClr val="white"/>
                </a:solidFill>
              </a:rPr>
              <a:pPr/>
              <a:t>7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17499" y="3106516"/>
            <a:ext cx="4267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3C628F"/>
      </a:accent1>
      <a:accent2>
        <a:srgbClr val="2D9DD9"/>
      </a:accent2>
      <a:accent3>
        <a:srgbClr val="F7A941"/>
      </a:accent3>
      <a:accent4>
        <a:srgbClr val="3C628F"/>
      </a:accent4>
      <a:accent5>
        <a:srgbClr val="2D9DD9"/>
      </a:accent5>
      <a:accent6>
        <a:srgbClr val="F7A941"/>
      </a:accent6>
      <a:hlink>
        <a:srgbClr val="3C628F"/>
      </a:hlink>
      <a:folHlink>
        <a:srgbClr val="3C62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Breitbild</PresentationFormat>
  <Paragraphs>89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Custom Design</vt:lpstr>
      <vt:lpstr>1_Clarity</vt:lpstr>
      <vt:lpstr>Panel Discussion „Green Logistics“</vt:lpstr>
      <vt:lpstr>Scenario Panel Discussion Green Logistics</vt:lpstr>
      <vt:lpstr>Green Logistics?</vt:lpstr>
      <vt:lpstr>Procedure Panel Discussion Green Logistics</vt:lpstr>
      <vt:lpstr>Assignment of roles Panel discussion Green Logistics</vt:lpstr>
      <vt:lpstr>Preparation Panel Discussion Green Logistics</vt:lpstr>
      <vt:lpstr>Further Information</vt:lpstr>
    </vt:vector>
  </TitlesOfParts>
  <Company>FHOOe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Wasserstraße Rhein</dc:title>
  <dc:creator>Stockhammer Verena</dc:creator>
  <cp:lastModifiedBy>Stockhammer Verena</cp:lastModifiedBy>
  <cp:revision>128</cp:revision>
  <cp:lastPrinted>2018-08-13T14:05:48Z</cp:lastPrinted>
  <dcterms:created xsi:type="dcterms:W3CDTF">2018-07-09T08:45:21Z</dcterms:created>
  <dcterms:modified xsi:type="dcterms:W3CDTF">2020-04-27T10:18:53Z</dcterms:modified>
</cp:coreProperties>
</file>