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38"/>
  </p:notesMasterIdLst>
  <p:handoutMasterIdLst>
    <p:handoutMasterId r:id="rId39"/>
  </p:handoutMasterIdLst>
  <p:sldIdLst>
    <p:sldId id="324" r:id="rId2"/>
    <p:sldId id="415" r:id="rId3"/>
    <p:sldId id="2367" r:id="rId4"/>
    <p:sldId id="2368" r:id="rId5"/>
    <p:sldId id="2370" r:id="rId6"/>
    <p:sldId id="2371" r:id="rId7"/>
    <p:sldId id="2364" r:id="rId8"/>
    <p:sldId id="2365" r:id="rId9"/>
    <p:sldId id="679" r:id="rId10"/>
    <p:sldId id="2274" r:id="rId11"/>
    <p:sldId id="2218" r:id="rId12"/>
    <p:sldId id="684" r:id="rId13"/>
    <p:sldId id="2366" r:id="rId14"/>
    <p:sldId id="2369" r:id="rId15"/>
    <p:sldId id="2372" r:id="rId16"/>
    <p:sldId id="425" r:id="rId17"/>
    <p:sldId id="428" r:id="rId18"/>
    <p:sldId id="2352" r:id="rId19"/>
    <p:sldId id="2286" r:id="rId20"/>
    <p:sldId id="426" r:id="rId21"/>
    <p:sldId id="301" r:id="rId22"/>
    <p:sldId id="562" r:id="rId23"/>
    <p:sldId id="285" r:id="rId24"/>
    <p:sldId id="2358" r:id="rId25"/>
    <p:sldId id="2359" r:id="rId26"/>
    <p:sldId id="427" r:id="rId27"/>
    <p:sldId id="2280" r:id="rId28"/>
    <p:sldId id="2360" r:id="rId29"/>
    <p:sldId id="2281" r:id="rId30"/>
    <p:sldId id="329" r:id="rId31"/>
    <p:sldId id="2282" r:id="rId32"/>
    <p:sldId id="2326" r:id="rId33"/>
    <p:sldId id="2362" r:id="rId34"/>
    <p:sldId id="2363" r:id="rId35"/>
    <p:sldId id="404" r:id="rId36"/>
    <p:sldId id="2361" r:id="rId37"/>
  </p:sldIdLst>
  <p:sldSz cx="9144000" cy="5143500" type="screen16x9"/>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769317-B2D4-5471-19B1-6DE3914D1852}" name="Pum Christina" initials="CP" userId="S::p42991@fhooe.at::a82e7e0d-e68d-43fd-9ce2-ebf69d9ea0b4" providerId="AD"/>
  <p188:author id="{143DACD3-4854-37E1-4431-304B79388BAD}" name="Weinhappl Victoria" initials="WV" userId="S::p42800@fhooe.at::d2c4353e-9b9f-435f-819d-3d0448ff0e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60"/>
    <a:srgbClr val="3494BA"/>
    <a:srgbClr val="189BC4"/>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638BBD-ED3A-4BC0-9C9F-85693FCE40D1}" v="91" dt="2026-01-07T11:41:01.07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79848" autoAdjust="0"/>
  </p:normalViewPr>
  <p:slideViewPr>
    <p:cSldViewPr snapToGrid="0" showGuides="1">
      <p:cViewPr varScale="1">
        <p:scale>
          <a:sx n="163" d="100"/>
          <a:sy n="163" d="100"/>
        </p:scale>
        <p:origin x="1074" y="126"/>
      </p:cViewPr>
      <p:guideLst>
        <p:guide orient="horz" pos="1620"/>
        <p:guide pos="2880"/>
      </p:guideLst>
    </p:cSldViewPr>
  </p:slideViewPr>
  <p:outlineViewPr>
    <p:cViewPr>
      <p:scale>
        <a:sx n="33" d="100"/>
        <a:sy n="33" d="100"/>
      </p:scale>
      <p:origin x="0" y="-834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00" d="100"/>
          <a:sy n="100" d="100"/>
        </p:scale>
        <p:origin x="2840" y="-7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um Christina" userId="a82e7e0d-e68d-43fd-9ce2-ebf69d9ea0b4" providerId="ADAL" clId="{C74C004E-2192-4A0B-857F-355394A13FB5}"/>
    <pc:docChg chg="undo custSel addSld delSld modSld sldOrd modMainMaster">
      <pc:chgData name="Pum Christina" userId="a82e7e0d-e68d-43fd-9ce2-ebf69d9ea0b4" providerId="ADAL" clId="{C74C004E-2192-4A0B-857F-355394A13FB5}" dt="2026-01-07T11:43:11.731" v="3022"/>
      <pc:docMkLst>
        <pc:docMk/>
      </pc:docMkLst>
      <pc:sldChg chg="add del">
        <pc:chgData name="Pum Christina" userId="a82e7e0d-e68d-43fd-9ce2-ebf69d9ea0b4" providerId="ADAL" clId="{C74C004E-2192-4A0B-857F-355394A13FB5}" dt="2026-01-07T11:36:27.004" v="2953" actId="47"/>
        <pc:sldMkLst>
          <pc:docMk/>
          <pc:sldMk cId="515025507" sldId="284"/>
        </pc:sldMkLst>
      </pc:sldChg>
      <pc:sldChg chg="addSp delSp modSp mod ord modNotesTx">
        <pc:chgData name="Pum Christina" userId="a82e7e0d-e68d-43fd-9ce2-ebf69d9ea0b4" providerId="ADAL" clId="{C74C004E-2192-4A0B-857F-355394A13FB5}" dt="2026-01-07T11:41:45.738" v="3020"/>
        <pc:sldMkLst>
          <pc:docMk/>
          <pc:sldMk cId="0" sldId="285"/>
        </pc:sldMkLst>
        <pc:spChg chg="add mod">
          <ac:chgData name="Pum Christina" userId="a82e7e0d-e68d-43fd-9ce2-ebf69d9ea0b4" providerId="ADAL" clId="{C74C004E-2192-4A0B-857F-355394A13FB5}" dt="2025-12-16T09:08:52.406" v="1281" actId="20577"/>
          <ac:spMkLst>
            <pc:docMk/>
            <pc:sldMk cId="0" sldId="285"/>
            <ac:spMk id="5" creationId="{AF406CC5-BB08-464A-ED9A-7128EE726F19}"/>
          </ac:spMkLst>
        </pc:spChg>
        <pc:spChg chg="add mod">
          <ac:chgData name="Pum Christina" userId="a82e7e0d-e68d-43fd-9ce2-ebf69d9ea0b4" providerId="ADAL" clId="{C74C004E-2192-4A0B-857F-355394A13FB5}" dt="2025-12-16T08:55:10.212" v="986" actId="120"/>
          <ac:spMkLst>
            <pc:docMk/>
            <pc:sldMk cId="0" sldId="285"/>
            <ac:spMk id="6" creationId="{96C80DDC-9DD9-8428-2A1F-58ED678C603F}"/>
          </ac:spMkLst>
        </pc:spChg>
        <pc:spChg chg="add mod">
          <ac:chgData name="Pum Christina" userId="a82e7e0d-e68d-43fd-9ce2-ebf69d9ea0b4" providerId="ADAL" clId="{C74C004E-2192-4A0B-857F-355394A13FB5}" dt="2025-12-16T09:09:21.320" v="1308" actId="1076"/>
          <ac:spMkLst>
            <pc:docMk/>
            <pc:sldMk cId="0" sldId="285"/>
            <ac:spMk id="9" creationId="{23A13636-ED8E-BCF7-B671-4F3D460822FC}"/>
          </ac:spMkLst>
        </pc:spChg>
        <pc:graphicFrameChg chg="add mod">
          <ac:chgData name="Pum Christina" userId="a82e7e0d-e68d-43fd-9ce2-ebf69d9ea0b4" providerId="ADAL" clId="{C74C004E-2192-4A0B-857F-355394A13FB5}" dt="2026-01-07T10:34:02.766" v="2517" actId="14100"/>
          <ac:graphicFrameMkLst>
            <pc:docMk/>
            <pc:sldMk cId="0" sldId="285"/>
            <ac:graphicFrameMk id="7" creationId="{73621FAE-99AA-D78D-C24E-29E25B6B9652}"/>
          </ac:graphicFrameMkLst>
        </pc:graphicFrameChg>
      </pc:sldChg>
      <pc:sldChg chg="add del">
        <pc:chgData name="Pum Christina" userId="a82e7e0d-e68d-43fd-9ce2-ebf69d9ea0b4" providerId="ADAL" clId="{C74C004E-2192-4A0B-857F-355394A13FB5}" dt="2026-01-07T10:42:34.746" v="2543" actId="47"/>
        <pc:sldMkLst>
          <pc:docMk/>
          <pc:sldMk cId="238560542" sldId="297"/>
        </pc:sldMkLst>
      </pc:sldChg>
      <pc:sldChg chg="addSp delSp modSp mod ord modNotesTx">
        <pc:chgData name="Pum Christina" userId="a82e7e0d-e68d-43fd-9ce2-ebf69d9ea0b4" providerId="ADAL" clId="{C74C004E-2192-4A0B-857F-355394A13FB5}" dt="2026-01-07T11:41:39.117" v="3016"/>
        <pc:sldMkLst>
          <pc:docMk/>
          <pc:sldMk cId="1968775747" sldId="301"/>
        </pc:sldMkLst>
        <pc:spChg chg="mod">
          <ac:chgData name="Pum Christina" userId="a82e7e0d-e68d-43fd-9ce2-ebf69d9ea0b4" providerId="ADAL" clId="{C74C004E-2192-4A0B-857F-355394A13FB5}" dt="2025-12-16T10:34:28.319" v="2296" actId="255"/>
          <ac:spMkLst>
            <pc:docMk/>
            <pc:sldMk cId="1968775747" sldId="301"/>
            <ac:spMk id="2" creationId="{F690267C-185B-EEF7-78C3-B91CA8FEF1A0}"/>
          </ac:spMkLst>
        </pc:spChg>
        <pc:spChg chg="add mod">
          <ac:chgData name="Pum Christina" userId="a82e7e0d-e68d-43fd-9ce2-ebf69d9ea0b4" providerId="ADAL" clId="{C74C004E-2192-4A0B-857F-355394A13FB5}" dt="2025-12-16T08:20:27.498" v="636" actId="1076"/>
          <ac:spMkLst>
            <pc:docMk/>
            <pc:sldMk cId="1968775747" sldId="301"/>
            <ac:spMk id="10" creationId="{B6C090F9-069F-5C8A-78DC-9491B70E03D8}"/>
          </ac:spMkLst>
        </pc:spChg>
        <pc:spChg chg="add mod">
          <ac:chgData name="Pum Christina" userId="a82e7e0d-e68d-43fd-9ce2-ebf69d9ea0b4" providerId="ADAL" clId="{C74C004E-2192-4A0B-857F-355394A13FB5}" dt="2025-12-16T08:56:55.900" v="997"/>
          <ac:spMkLst>
            <pc:docMk/>
            <pc:sldMk cId="1968775747" sldId="301"/>
            <ac:spMk id="12" creationId="{AF174394-B4E3-6F0A-0D27-9A94AF9CC844}"/>
          </ac:spMkLst>
        </pc:spChg>
        <pc:picChg chg="add mod">
          <ac:chgData name="Pum Christina" userId="a82e7e0d-e68d-43fd-9ce2-ebf69d9ea0b4" providerId="ADAL" clId="{C74C004E-2192-4A0B-857F-355394A13FB5}" dt="2025-12-16T08:20:09.443" v="632"/>
          <ac:picMkLst>
            <pc:docMk/>
            <pc:sldMk cId="1968775747" sldId="301"/>
            <ac:picMk id="9" creationId="{35D26BB4-5540-2F45-52FA-713806C15222}"/>
          </ac:picMkLst>
        </pc:picChg>
      </pc:sldChg>
      <pc:sldChg chg="addSp delSp modSp mod">
        <pc:chgData name="Pum Christina" userId="a82e7e0d-e68d-43fd-9ce2-ebf69d9ea0b4" providerId="ADAL" clId="{C74C004E-2192-4A0B-857F-355394A13FB5}" dt="2025-12-16T10:24:30.142" v="2251" actId="20577"/>
        <pc:sldMkLst>
          <pc:docMk/>
          <pc:sldMk cId="641618080" sldId="324"/>
        </pc:sldMkLst>
        <pc:spChg chg="mod">
          <ac:chgData name="Pum Christina" userId="a82e7e0d-e68d-43fd-9ce2-ebf69d9ea0b4" providerId="ADAL" clId="{C74C004E-2192-4A0B-857F-355394A13FB5}" dt="2025-12-16T10:24:30.142" v="2251" actId="20577"/>
          <ac:spMkLst>
            <pc:docMk/>
            <pc:sldMk cId="641618080" sldId="324"/>
            <ac:spMk id="2" creationId="{EB4AE4DB-1CB4-4C1B-814D-D8AECE265532}"/>
          </ac:spMkLst>
        </pc:spChg>
      </pc:sldChg>
      <pc:sldChg chg="addSp delSp modSp mod modNotesTx">
        <pc:chgData name="Pum Christina" userId="a82e7e0d-e68d-43fd-9ce2-ebf69d9ea0b4" providerId="ADAL" clId="{C74C004E-2192-4A0B-857F-355394A13FB5}" dt="2025-12-16T11:07:01.348" v="2348" actId="20577"/>
        <pc:sldMkLst>
          <pc:docMk/>
          <pc:sldMk cId="457627314" sldId="329"/>
        </pc:sldMkLst>
        <pc:spChg chg="mod">
          <ac:chgData name="Pum Christina" userId="a82e7e0d-e68d-43fd-9ce2-ebf69d9ea0b4" providerId="ADAL" clId="{C74C004E-2192-4A0B-857F-355394A13FB5}" dt="2025-12-16T09:47:17.634" v="1784" actId="20577"/>
          <ac:spMkLst>
            <pc:docMk/>
            <pc:sldMk cId="457627314" sldId="329"/>
            <ac:spMk id="2" creationId="{6E6174CB-205F-0797-2517-F88D259A72F2}"/>
          </ac:spMkLst>
        </pc:spChg>
        <pc:spChg chg="add mod">
          <ac:chgData name="Pum Christina" userId="a82e7e0d-e68d-43fd-9ce2-ebf69d9ea0b4" providerId="ADAL" clId="{C74C004E-2192-4A0B-857F-355394A13FB5}" dt="2025-12-16T09:54:48.857" v="1875" actId="1076"/>
          <ac:spMkLst>
            <pc:docMk/>
            <pc:sldMk cId="457627314" sldId="329"/>
            <ac:spMk id="4" creationId="{6989AD73-837D-835B-95AD-7526E806CE33}"/>
          </ac:spMkLst>
        </pc:spChg>
        <pc:spChg chg="mod">
          <ac:chgData name="Pum Christina" userId="a82e7e0d-e68d-43fd-9ce2-ebf69d9ea0b4" providerId="ADAL" clId="{C74C004E-2192-4A0B-857F-355394A13FB5}" dt="2025-12-16T09:55:35.600" v="1931" actId="14100"/>
          <ac:spMkLst>
            <pc:docMk/>
            <pc:sldMk cId="457627314" sldId="329"/>
            <ac:spMk id="5" creationId="{9666AB38-0681-7540-5937-81F4A06DD29D}"/>
          </ac:spMkLst>
        </pc:spChg>
        <pc:spChg chg="add mod">
          <ac:chgData name="Pum Christina" userId="a82e7e0d-e68d-43fd-9ce2-ebf69d9ea0b4" providerId="ADAL" clId="{C74C004E-2192-4A0B-857F-355394A13FB5}" dt="2025-12-16T10:17:26.631" v="2140"/>
          <ac:spMkLst>
            <pc:docMk/>
            <pc:sldMk cId="457627314" sldId="329"/>
            <ac:spMk id="7" creationId="{9657D3CF-3E78-F94B-1DA5-28B9D8603951}"/>
          </ac:spMkLst>
        </pc:spChg>
        <pc:picChg chg="mod">
          <ac:chgData name="Pum Christina" userId="a82e7e0d-e68d-43fd-9ce2-ebf69d9ea0b4" providerId="ADAL" clId="{C74C004E-2192-4A0B-857F-355394A13FB5}" dt="2025-12-16T09:53:55.418" v="1828" actId="1076"/>
          <ac:picMkLst>
            <pc:docMk/>
            <pc:sldMk cId="457627314" sldId="329"/>
            <ac:picMk id="3" creationId="{54B8BF30-9123-041F-2A14-1D2D49C7A8AB}"/>
          </ac:picMkLst>
        </pc:picChg>
        <pc:picChg chg="mod">
          <ac:chgData name="Pum Christina" userId="a82e7e0d-e68d-43fd-9ce2-ebf69d9ea0b4" providerId="ADAL" clId="{C74C004E-2192-4A0B-857F-355394A13FB5}" dt="2025-12-16T09:53:52.385" v="1827" actId="1076"/>
          <ac:picMkLst>
            <pc:docMk/>
            <pc:sldMk cId="457627314" sldId="329"/>
            <ac:picMk id="6" creationId="{E1A861CD-40EA-2A34-B09C-185D06AA5B7A}"/>
          </ac:picMkLst>
        </pc:picChg>
      </pc:sldChg>
      <pc:sldChg chg="addSp delSp modSp mod">
        <pc:chgData name="Pum Christina" userId="a82e7e0d-e68d-43fd-9ce2-ebf69d9ea0b4" providerId="ADAL" clId="{C74C004E-2192-4A0B-857F-355394A13FB5}" dt="2025-12-16T10:33:04.757" v="2279" actId="20577"/>
        <pc:sldMkLst>
          <pc:docMk/>
          <pc:sldMk cId="2941715867" sldId="404"/>
        </pc:sldMkLst>
        <pc:spChg chg="mod">
          <ac:chgData name="Pum Christina" userId="a82e7e0d-e68d-43fd-9ce2-ebf69d9ea0b4" providerId="ADAL" clId="{C74C004E-2192-4A0B-857F-355394A13FB5}" dt="2025-12-16T10:33:04.757" v="2279" actId="20577"/>
          <ac:spMkLst>
            <pc:docMk/>
            <pc:sldMk cId="2941715867" sldId="404"/>
            <ac:spMk id="2" creationId="{63ADF59F-8591-9F91-50AE-F25858343FFD}"/>
          </ac:spMkLst>
        </pc:spChg>
        <pc:spChg chg="add mod">
          <ac:chgData name="Pum Christina" userId="a82e7e0d-e68d-43fd-9ce2-ebf69d9ea0b4" providerId="ADAL" clId="{C74C004E-2192-4A0B-857F-355394A13FB5}" dt="2025-12-16T10:32:45.534" v="2275" actId="3626"/>
          <ac:spMkLst>
            <pc:docMk/>
            <pc:sldMk cId="2941715867" sldId="404"/>
            <ac:spMk id="4" creationId="{3B1A269D-07F1-C324-6B77-97F3811AA5B0}"/>
          </ac:spMkLst>
        </pc:spChg>
      </pc:sldChg>
      <pc:sldChg chg="modSp mod">
        <pc:chgData name="Pum Christina" userId="a82e7e0d-e68d-43fd-9ce2-ebf69d9ea0b4" providerId="ADAL" clId="{C74C004E-2192-4A0B-857F-355394A13FB5}" dt="2026-01-07T11:18:36.096" v="2700" actId="20577"/>
        <pc:sldMkLst>
          <pc:docMk/>
          <pc:sldMk cId="1142142043" sldId="415"/>
        </pc:sldMkLst>
        <pc:spChg chg="mod">
          <ac:chgData name="Pum Christina" userId="a82e7e0d-e68d-43fd-9ce2-ebf69d9ea0b4" providerId="ADAL" clId="{C74C004E-2192-4A0B-857F-355394A13FB5}" dt="2025-12-15T10:58:01.906" v="13" actId="6549"/>
          <ac:spMkLst>
            <pc:docMk/>
            <pc:sldMk cId="1142142043" sldId="415"/>
            <ac:spMk id="2" creationId="{7E2A8918-B612-C292-1612-EBCECB22B360}"/>
          </ac:spMkLst>
        </pc:spChg>
        <pc:graphicFrameChg chg="mod modGraphic">
          <ac:chgData name="Pum Christina" userId="a82e7e0d-e68d-43fd-9ce2-ebf69d9ea0b4" providerId="ADAL" clId="{C74C004E-2192-4A0B-857F-355394A13FB5}" dt="2026-01-07T11:18:36.096" v="2700" actId="20577"/>
          <ac:graphicFrameMkLst>
            <pc:docMk/>
            <pc:sldMk cId="1142142043" sldId="415"/>
            <ac:graphicFrameMk id="5" creationId="{E6AFC79F-12B0-DB4B-D77A-127FABE72048}"/>
          </ac:graphicFrameMkLst>
        </pc:graphicFrameChg>
      </pc:sldChg>
      <pc:sldChg chg="addSp delSp modSp mod ord">
        <pc:chgData name="Pum Christina" userId="a82e7e0d-e68d-43fd-9ce2-ebf69d9ea0b4" providerId="ADAL" clId="{C74C004E-2192-4A0B-857F-355394A13FB5}" dt="2026-01-07T11:19:08.868" v="2744" actId="20577"/>
        <pc:sldMkLst>
          <pc:docMk/>
          <pc:sldMk cId="3752881451" sldId="425"/>
        </pc:sldMkLst>
        <pc:spChg chg="mod">
          <ac:chgData name="Pum Christina" userId="a82e7e0d-e68d-43fd-9ce2-ebf69d9ea0b4" providerId="ADAL" clId="{C74C004E-2192-4A0B-857F-355394A13FB5}" dt="2026-01-07T11:19:08.868" v="2744" actId="20577"/>
          <ac:spMkLst>
            <pc:docMk/>
            <pc:sldMk cId="3752881451" sldId="425"/>
            <ac:spMk id="2" creationId="{FA1427E9-D45F-2F2B-6B2A-AE2DCE2E095B}"/>
          </ac:spMkLst>
        </pc:spChg>
        <pc:spChg chg="add mod">
          <ac:chgData name="Pum Christina" userId="a82e7e0d-e68d-43fd-9ce2-ebf69d9ea0b4" providerId="ADAL" clId="{C74C004E-2192-4A0B-857F-355394A13FB5}" dt="2025-12-16T07:52:16.370" v="524" actId="478"/>
          <ac:spMkLst>
            <pc:docMk/>
            <pc:sldMk cId="3752881451" sldId="425"/>
            <ac:spMk id="5" creationId="{74E16623-B91B-373B-A766-8640A50D8AB3}"/>
          </ac:spMkLst>
        </pc:spChg>
      </pc:sldChg>
      <pc:sldChg chg="addSp delSp modSp mod">
        <pc:chgData name="Pum Christina" userId="a82e7e0d-e68d-43fd-9ce2-ebf69d9ea0b4" providerId="ADAL" clId="{C74C004E-2192-4A0B-857F-355394A13FB5}" dt="2025-12-16T07:52:32.815" v="535" actId="20577"/>
        <pc:sldMkLst>
          <pc:docMk/>
          <pc:sldMk cId="1764143275" sldId="426"/>
        </pc:sldMkLst>
        <pc:spChg chg="add del mod">
          <ac:chgData name="Pum Christina" userId="a82e7e0d-e68d-43fd-9ce2-ebf69d9ea0b4" providerId="ADAL" clId="{C74C004E-2192-4A0B-857F-355394A13FB5}" dt="2025-12-16T07:52:32.815" v="535" actId="20577"/>
          <ac:spMkLst>
            <pc:docMk/>
            <pc:sldMk cId="1764143275" sldId="426"/>
            <ac:spMk id="2" creationId="{FA1427E9-D45F-2F2B-6B2A-AE2DCE2E095B}"/>
          </ac:spMkLst>
        </pc:spChg>
      </pc:sldChg>
      <pc:sldChg chg="modSp mod">
        <pc:chgData name="Pum Christina" userId="a82e7e0d-e68d-43fd-9ce2-ebf69d9ea0b4" providerId="ADAL" clId="{C74C004E-2192-4A0B-857F-355394A13FB5}" dt="2025-12-16T09:59:15.151" v="1990" actId="20577"/>
        <pc:sldMkLst>
          <pc:docMk/>
          <pc:sldMk cId="2076760583" sldId="427"/>
        </pc:sldMkLst>
        <pc:spChg chg="mod">
          <ac:chgData name="Pum Christina" userId="a82e7e0d-e68d-43fd-9ce2-ebf69d9ea0b4" providerId="ADAL" clId="{C74C004E-2192-4A0B-857F-355394A13FB5}" dt="2025-12-16T09:59:15.151" v="1990" actId="20577"/>
          <ac:spMkLst>
            <pc:docMk/>
            <pc:sldMk cId="2076760583" sldId="427"/>
            <ac:spMk id="2" creationId="{FA1427E9-D45F-2F2B-6B2A-AE2DCE2E095B}"/>
          </ac:spMkLst>
        </pc:spChg>
      </pc:sldChg>
      <pc:sldChg chg="delSp modSp mod ord modNotesTx">
        <pc:chgData name="Pum Christina" userId="a82e7e0d-e68d-43fd-9ce2-ebf69d9ea0b4" providerId="ADAL" clId="{C74C004E-2192-4A0B-857F-355394A13FB5}" dt="2025-12-16T07:46:59.679" v="498" actId="20577"/>
        <pc:sldMkLst>
          <pc:docMk/>
          <pc:sldMk cId="1925814376" sldId="428"/>
        </pc:sldMkLst>
        <pc:spChg chg="mod">
          <ac:chgData name="Pum Christina" userId="a82e7e0d-e68d-43fd-9ce2-ebf69d9ea0b4" providerId="ADAL" clId="{C74C004E-2192-4A0B-857F-355394A13FB5}" dt="2025-12-16T07:46:59.679" v="498" actId="20577"/>
          <ac:spMkLst>
            <pc:docMk/>
            <pc:sldMk cId="1925814376" sldId="428"/>
            <ac:spMk id="3" creationId="{71C4B408-B4E9-8D59-94BF-3EE4496FF094}"/>
          </ac:spMkLst>
        </pc:spChg>
      </pc:sldChg>
      <pc:sldChg chg="addSp delSp modSp mod ord modNotesTx">
        <pc:chgData name="Pum Christina" userId="a82e7e0d-e68d-43fd-9ce2-ebf69d9ea0b4" providerId="ADAL" clId="{C74C004E-2192-4A0B-857F-355394A13FB5}" dt="2026-01-07T11:41:42.396" v="3018"/>
        <pc:sldMkLst>
          <pc:docMk/>
          <pc:sldMk cId="2608072048" sldId="562"/>
        </pc:sldMkLst>
        <pc:spChg chg="mod">
          <ac:chgData name="Pum Christina" userId="a82e7e0d-e68d-43fd-9ce2-ebf69d9ea0b4" providerId="ADAL" clId="{C74C004E-2192-4A0B-857F-355394A13FB5}" dt="2025-12-16T08:52:21.020" v="865" actId="20577"/>
          <ac:spMkLst>
            <pc:docMk/>
            <pc:sldMk cId="2608072048" sldId="562"/>
            <ac:spMk id="2" creationId="{00000000-0000-0000-0000-000000000000}"/>
          </ac:spMkLst>
        </pc:spChg>
        <pc:spChg chg="add mod">
          <ac:chgData name="Pum Christina" userId="a82e7e0d-e68d-43fd-9ce2-ebf69d9ea0b4" providerId="ADAL" clId="{C74C004E-2192-4A0B-857F-355394A13FB5}" dt="2025-12-16T08:38:23.533" v="666"/>
          <ac:spMkLst>
            <pc:docMk/>
            <pc:sldMk cId="2608072048" sldId="562"/>
            <ac:spMk id="9" creationId="{A4596EA7-13AC-1435-2096-305B3DBDA570}"/>
          </ac:spMkLst>
        </pc:spChg>
        <pc:spChg chg="add mod">
          <ac:chgData name="Pum Christina" userId="a82e7e0d-e68d-43fd-9ce2-ebf69d9ea0b4" providerId="ADAL" clId="{C74C004E-2192-4A0B-857F-355394A13FB5}" dt="2025-12-16T09:08:02.197" v="1248" actId="14100"/>
          <ac:spMkLst>
            <pc:docMk/>
            <pc:sldMk cId="2608072048" sldId="562"/>
            <ac:spMk id="13" creationId="{772089AB-E88C-F6A4-A39C-E9FCBBBC2D39}"/>
          </ac:spMkLst>
        </pc:spChg>
        <pc:spChg chg="add mod">
          <ac:chgData name="Pum Christina" userId="a82e7e0d-e68d-43fd-9ce2-ebf69d9ea0b4" providerId="ADAL" clId="{C74C004E-2192-4A0B-857F-355394A13FB5}" dt="2025-12-16T08:57:00.185" v="998"/>
          <ac:spMkLst>
            <pc:docMk/>
            <pc:sldMk cId="2608072048" sldId="562"/>
            <ac:spMk id="14" creationId="{4B98A205-09F7-57A9-DD44-0FD54BD1A2AB}"/>
          </ac:spMkLst>
        </pc:spChg>
        <pc:picChg chg="add mod ord">
          <ac:chgData name="Pum Christina" userId="a82e7e0d-e68d-43fd-9ce2-ebf69d9ea0b4" providerId="ADAL" clId="{C74C004E-2192-4A0B-857F-355394A13FB5}" dt="2025-12-16T09:08:05.767" v="1250" actId="1076"/>
          <ac:picMkLst>
            <pc:docMk/>
            <pc:sldMk cId="2608072048" sldId="562"/>
            <ac:picMk id="8" creationId="{49CFA279-7DCF-8228-C483-7CCAA23278CC}"/>
          </ac:picMkLst>
        </pc:picChg>
      </pc:sldChg>
      <pc:sldChg chg="addSp delSp modSp add mod ord modTransition">
        <pc:chgData name="Pum Christina" userId="a82e7e0d-e68d-43fd-9ce2-ebf69d9ea0b4" providerId="ADAL" clId="{C74C004E-2192-4A0B-857F-355394A13FB5}" dt="2026-01-07T11:25:17.519" v="2793"/>
        <pc:sldMkLst>
          <pc:docMk/>
          <pc:sldMk cId="1455088635" sldId="679"/>
        </pc:sldMkLst>
        <pc:spChg chg="add del">
          <ac:chgData name="Pum Christina" userId="a82e7e0d-e68d-43fd-9ce2-ebf69d9ea0b4" providerId="ADAL" clId="{C74C004E-2192-4A0B-857F-355394A13FB5}" dt="2025-12-16T08:56:20.570" v="991" actId="478"/>
          <ac:spMkLst>
            <pc:docMk/>
            <pc:sldMk cId="1455088635" sldId="679"/>
            <ac:spMk id="5" creationId="{5FE5A57D-45B0-887A-D464-DC0A07552D7D}"/>
          </ac:spMkLst>
        </pc:spChg>
        <pc:spChg chg="add del mod">
          <ac:chgData name="Pum Christina" userId="a82e7e0d-e68d-43fd-9ce2-ebf69d9ea0b4" providerId="ADAL" clId="{C74C004E-2192-4A0B-857F-355394A13FB5}" dt="2026-01-07T10:49:58.762" v="2632" actId="20577"/>
          <ac:spMkLst>
            <pc:docMk/>
            <pc:sldMk cId="1455088635" sldId="679"/>
            <ac:spMk id="6" creationId="{7031B552-4AEE-0A54-11FD-CD04AB750B70}"/>
          </ac:spMkLst>
        </pc:spChg>
        <pc:spChg chg="mod">
          <ac:chgData name="Pum Christina" userId="a82e7e0d-e68d-43fd-9ce2-ebf69d9ea0b4" providerId="ADAL" clId="{C74C004E-2192-4A0B-857F-355394A13FB5}" dt="2025-12-16T08:21:32.357" v="639" actId="1076"/>
          <ac:spMkLst>
            <pc:docMk/>
            <pc:sldMk cId="1455088635" sldId="679"/>
            <ac:spMk id="8" creationId="{640EA122-4EC0-0D4F-C842-321E6C99C00B}"/>
          </ac:spMkLst>
        </pc:spChg>
        <pc:spChg chg="mod">
          <ac:chgData name="Pum Christina" userId="a82e7e0d-e68d-43fd-9ce2-ebf69d9ea0b4" providerId="ADAL" clId="{C74C004E-2192-4A0B-857F-355394A13FB5}" dt="2025-12-16T07:19:12.959" v="98"/>
          <ac:spMkLst>
            <pc:docMk/>
            <pc:sldMk cId="1455088635" sldId="679"/>
            <ac:spMk id="23" creationId="{2DCE67E3-15D4-6E58-FECD-0739C3B96612}"/>
          </ac:spMkLst>
        </pc:spChg>
        <pc:spChg chg="mod">
          <ac:chgData name="Pum Christina" userId="a82e7e0d-e68d-43fd-9ce2-ebf69d9ea0b4" providerId="ADAL" clId="{C74C004E-2192-4A0B-857F-355394A13FB5}" dt="2025-12-16T07:19:48.064" v="108" actId="1076"/>
          <ac:spMkLst>
            <pc:docMk/>
            <pc:sldMk cId="1455088635" sldId="679"/>
            <ac:spMk id="24" creationId="{C137E151-A504-6257-C662-B1047ADE1845}"/>
          </ac:spMkLst>
        </pc:spChg>
        <pc:picChg chg="mod">
          <ac:chgData name="Pum Christina" userId="a82e7e0d-e68d-43fd-9ce2-ebf69d9ea0b4" providerId="ADAL" clId="{C74C004E-2192-4A0B-857F-355394A13FB5}" dt="2025-12-16T07:19:45.216" v="107" actId="1076"/>
          <ac:picMkLst>
            <pc:docMk/>
            <pc:sldMk cId="1455088635" sldId="679"/>
            <ac:picMk id="2" creationId="{5F6304AF-5A4D-33BC-876A-FCA398FDC828}"/>
          </ac:picMkLst>
        </pc:picChg>
      </pc:sldChg>
      <pc:sldChg chg="addSp delSp modSp add mod modTransition">
        <pc:chgData name="Pum Christina" userId="a82e7e0d-e68d-43fd-9ce2-ebf69d9ea0b4" providerId="ADAL" clId="{C74C004E-2192-4A0B-857F-355394A13FB5}" dt="2025-12-16T08:56:21.374" v="993" actId="478"/>
        <pc:sldMkLst>
          <pc:docMk/>
          <pc:sldMk cId="2419563680" sldId="684"/>
        </pc:sldMkLst>
        <pc:spChg chg="add del">
          <ac:chgData name="Pum Christina" userId="a82e7e0d-e68d-43fd-9ce2-ebf69d9ea0b4" providerId="ADAL" clId="{C74C004E-2192-4A0B-857F-355394A13FB5}" dt="2025-12-16T08:56:21.374" v="993" actId="478"/>
          <ac:spMkLst>
            <pc:docMk/>
            <pc:sldMk cId="2419563680" sldId="684"/>
            <ac:spMk id="5" creationId="{9B865BB9-4377-65AF-B15A-4FF1D047CB61}"/>
          </ac:spMkLst>
        </pc:spChg>
        <pc:spChg chg="mod">
          <ac:chgData name="Pum Christina" userId="a82e7e0d-e68d-43fd-9ce2-ebf69d9ea0b4" providerId="ADAL" clId="{C74C004E-2192-4A0B-857F-355394A13FB5}" dt="2025-12-16T07:22:47.958" v="109"/>
          <ac:spMkLst>
            <pc:docMk/>
            <pc:sldMk cId="2419563680" sldId="684"/>
            <ac:spMk id="23" creationId="{50A81A20-1532-F242-8EA3-C67218D21A17}"/>
          </ac:spMkLst>
        </pc:spChg>
        <pc:spChg chg="mod">
          <ac:chgData name="Pum Christina" userId="a82e7e0d-e68d-43fd-9ce2-ebf69d9ea0b4" providerId="ADAL" clId="{C74C004E-2192-4A0B-857F-355394A13FB5}" dt="2025-12-16T07:23:23.524" v="119" actId="14100"/>
          <ac:spMkLst>
            <pc:docMk/>
            <pc:sldMk cId="2419563680" sldId="684"/>
            <ac:spMk id="24" creationId="{45029892-8FF4-4A2C-CBFC-77187DC0F6AB}"/>
          </ac:spMkLst>
        </pc:spChg>
      </pc:sldChg>
      <pc:sldChg chg="delSp modSp add del mod">
        <pc:chgData name="Pum Christina" userId="a82e7e0d-e68d-43fd-9ce2-ebf69d9ea0b4" providerId="ADAL" clId="{C74C004E-2192-4A0B-857F-355394A13FB5}" dt="2026-01-07T11:24:47.559" v="2787" actId="47"/>
        <pc:sldMkLst>
          <pc:docMk/>
          <pc:sldMk cId="974697860" sldId="687"/>
        </pc:sldMkLst>
        <pc:spChg chg="mod">
          <ac:chgData name="Pum Christina" userId="a82e7e0d-e68d-43fd-9ce2-ebf69d9ea0b4" providerId="ADAL" clId="{C74C004E-2192-4A0B-857F-355394A13FB5}" dt="2026-01-07T11:24:04.469" v="2782" actId="20577"/>
          <ac:spMkLst>
            <pc:docMk/>
            <pc:sldMk cId="974697860" sldId="687"/>
            <ac:spMk id="2" creationId="{EC271EC1-7CE8-2B6A-D264-2D35FAED5621}"/>
          </ac:spMkLst>
        </pc:spChg>
        <pc:spChg chg="del">
          <ac:chgData name="Pum Christina" userId="a82e7e0d-e68d-43fd-9ce2-ebf69d9ea0b4" providerId="ADAL" clId="{C74C004E-2192-4A0B-857F-355394A13FB5}" dt="2026-01-07T11:24:00.591" v="2781" actId="478"/>
          <ac:spMkLst>
            <pc:docMk/>
            <pc:sldMk cId="974697860" sldId="687"/>
            <ac:spMk id="3" creationId="{13D2B80F-684F-A6CB-6805-5740754182EF}"/>
          </ac:spMkLst>
        </pc:spChg>
      </pc:sldChg>
      <pc:sldChg chg="add">
        <pc:chgData name="Pum Christina" userId="a82e7e0d-e68d-43fd-9ce2-ebf69d9ea0b4" providerId="ADAL" clId="{C74C004E-2192-4A0B-857F-355394A13FB5}" dt="2026-01-07T11:41:01.014" v="2996"/>
        <pc:sldMkLst>
          <pc:docMk/>
          <pc:sldMk cId="1108926579" sldId="2218"/>
        </pc:sldMkLst>
      </pc:sldChg>
      <pc:sldChg chg="addSp delSp modSp del mod ord">
        <pc:chgData name="Pum Christina" userId="a82e7e0d-e68d-43fd-9ce2-ebf69d9ea0b4" providerId="ADAL" clId="{C74C004E-2192-4A0B-857F-355394A13FB5}" dt="2026-01-07T11:40:48.139" v="2995" actId="2696"/>
        <pc:sldMkLst>
          <pc:docMk/>
          <pc:sldMk cId="3051372232" sldId="2218"/>
        </pc:sldMkLst>
        <pc:spChg chg="mod">
          <ac:chgData name="Pum Christina" userId="a82e7e0d-e68d-43fd-9ce2-ebf69d9ea0b4" providerId="ADAL" clId="{C74C004E-2192-4A0B-857F-355394A13FB5}" dt="2025-12-16T09:19:53.055" v="1462" actId="20577"/>
          <ac:spMkLst>
            <pc:docMk/>
            <pc:sldMk cId="3051372232" sldId="2218"/>
            <ac:spMk id="3" creationId="{C461C76E-511D-854F-102A-6E60911F387D}"/>
          </ac:spMkLst>
        </pc:spChg>
        <pc:spChg chg="add mod">
          <ac:chgData name="Pum Christina" userId="a82e7e0d-e68d-43fd-9ce2-ebf69d9ea0b4" providerId="ADAL" clId="{C74C004E-2192-4A0B-857F-355394A13FB5}" dt="2025-12-16T09:20:52.910" v="1490" actId="14100"/>
          <ac:spMkLst>
            <pc:docMk/>
            <pc:sldMk cId="3051372232" sldId="2218"/>
            <ac:spMk id="10" creationId="{51BAA2AF-1F18-6484-AF15-7A42BE21FAE6}"/>
          </ac:spMkLst>
        </pc:spChg>
        <pc:spChg chg="mod">
          <ac:chgData name="Pum Christina" userId="a82e7e0d-e68d-43fd-9ce2-ebf69d9ea0b4" providerId="ADAL" clId="{C74C004E-2192-4A0B-857F-355394A13FB5}" dt="2025-12-16T09:19:34.871" v="1456" actId="20577"/>
          <ac:spMkLst>
            <pc:docMk/>
            <pc:sldMk cId="3051372232" sldId="2218"/>
            <ac:spMk id="17" creationId="{00000000-0000-0000-0000-000000000000}"/>
          </ac:spMkLst>
        </pc:spChg>
        <pc:spChg chg="mod">
          <ac:chgData name="Pum Christina" userId="a82e7e0d-e68d-43fd-9ce2-ebf69d9ea0b4" providerId="ADAL" clId="{C74C004E-2192-4A0B-857F-355394A13FB5}" dt="2025-12-16T09:22:29.541" v="1493" actId="14100"/>
          <ac:spMkLst>
            <pc:docMk/>
            <pc:sldMk cId="3051372232" sldId="2218"/>
            <ac:spMk id="21" creationId="{4968DB17-E7AA-404E-BDE6-B3E68F2E6F92}"/>
          </ac:spMkLst>
        </pc:spChg>
      </pc:sldChg>
      <pc:sldChg chg="addSp delSp modSp del mod ord modNotesTx">
        <pc:chgData name="Pum Christina" userId="a82e7e0d-e68d-43fd-9ce2-ebf69d9ea0b4" providerId="ADAL" clId="{C74C004E-2192-4A0B-857F-355394A13FB5}" dt="2026-01-07T11:40:48.139" v="2995" actId="2696"/>
        <pc:sldMkLst>
          <pc:docMk/>
          <pc:sldMk cId="1059226391" sldId="2274"/>
        </pc:sldMkLst>
        <pc:spChg chg="mod">
          <ac:chgData name="Pum Christina" userId="a82e7e0d-e68d-43fd-9ce2-ebf69d9ea0b4" providerId="ADAL" clId="{C74C004E-2192-4A0B-857F-355394A13FB5}" dt="2025-12-16T09:16:29.175" v="1374" actId="20577"/>
          <ac:spMkLst>
            <pc:docMk/>
            <pc:sldMk cId="1059226391" sldId="2274"/>
            <ac:spMk id="2" creationId="{5829EF3F-9B28-47FE-D95B-6883179B42CB}"/>
          </ac:spMkLst>
        </pc:spChg>
        <pc:spChg chg="add mod">
          <ac:chgData name="Pum Christina" userId="a82e7e0d-e68d-43fd-9ce2-ebf69d9ea0b4" providerId="ADAL" clId="{C74C004E-2192-4A0B-857F-355394A13FB5}" dt="2025-12-16T09:18:20.435" v="1413" actId="12"/>
          <ac:spMkLst>
            <pc:docMk/>
            <pc:sldMk cId="1059226391" sldId="2274"/>
            <ac:spMk id="4" creationId="{9BB4C51B-CCB7-82AD-C03A-0383D5422583}"/>
          </ac:spMkLst>
        </pc:spChg>
      </pc:sldChg>
      <pc:sldChg chg="modSp add mod">
        <pc:chgData name="Pum Christina" userId="a82e7e0d-e68d-43fd-9ce2-ebf69d9ea0b4" providerId="ADAL" clId="{C74C004E-2192-4A0B-857F-355394A13FB5}" dt="2026-01-07T11:41:12.090" v="3012" actId="27636"/>
        <pc:sldMkLst>
          <pc:docMk/>
          <pc:sldMk cId="2682289934" sldId="2274"/>
        </pc:sldMkLst>
        <pc:spChg chg="mod">
          <ac:chgData name="Pum Christina" userId="a82e7e0d-e68d-43fd-9ce2-ebf69d9ea0b4" providerId="ADAL" clId="{C74C004E-2192-4A0B-857F-355394A13FB5}" dt="2026-01-07T11:41:12.090" v="3012" actId="27636"/>
          <ac:spMkLst>
            <pc:docMk/>
            <pc:sldMk cId="2682289934" sldId="2274"/>
            <ac:spMk id="2" creationId="{5829EF3F-9B28-47FE-D95B-6883179B42CB}"/>
          </ac:spMkLst>
        </pc:spChg>
      </pc:sldChg>
      <pc:sldChg chg="addSp delSp modSp mod">
        <pc:chgData name="Pum Christina" userId="a82e7e0d-e68d-43fd-9ce2-ebf69d9ea0b4" providerId="ADAL" clId="{C74C004E-2192-4A0B-857F-355394A13FB5}" dt="2025-12-16T09:28:01.387" v="1553" actId="478"/>
        <pc:sldMkLst>
          <pc:docMk/>
          <pc:sldMk cId="4071104966" sldId="2280"/>
        </pc:sldMkLst>
        <pc:spChg chg="mod">
          <ac:chgData name="Pum Christina" userId="a82e7e0d-e68d-43fd-9ce2-ebf69d9ea0b4" providerId="ADAL" clId="{C74C004E-2192-4A0B-857F-355394A13FB5}" dt="2025-12-16T09:27:44.658" v="1548" actId="20577"/>
          <ac:spMkLst>
            <pc:docMk/>
            <pc:sldMk cId="4071104966" sldId="2280"/>
            <ac:spMk id="2" creationId="{0191F212-A5BF-B245-2DEF-C7BDBAEC438A}"/>
          </ac:spMkLst>
        </pc:spChg>
        <pc:picChg chg="add mod">
          <ac:chgData name="Pum Christina" userId="a82e7e0d-e68d-43fd-9ce2-ebf69d9ea0b4" providerId="ADAL" clId="{C74C004E-2192-4A0B-857F-355394A13FB5}" dt="2025-12-16T09:27:58.423" v="1552" actId="1076"/>
          <ac:picMkLst>
            <pc:docMk/>
            <pc:sldMk cId="4071104966" sldId="2280"/>
            <ac:picMk id="3" creationId="{B7FF0790-6B7C-A4C5-33A4-BE660C30E063}"/>
          </ac:picMkLst>
        </pc:picChg>
      </pc:sldChg>
      <pc:sldChg chg="addSp delSp modSp mod modNotesTx">
        <pc:chgData name="Pum Christina" userId="a82e7e0d-e68d-43fd-9ce2-ebf69d9ea0b4" providerId="ADAL" clId="{C74C004E-2192-4A0B-857F-355394A13FB5}" dt="2025-12-16T11:06:15.599" v="2341" actId="20577"/>
        <pc:sldMkLst>
          <pc:docMk/>
          <pc:sldMk cId="1593366956" sldId="2281"/>
        </pc:sldMkLst>
        <pc:spChg chg="mod">
          <ac:chgData name="Pum Christina" userId="a82e7e0d-e68d-43fd-9ce2-ebf69d9ea0b4" providerId="ADAL" clId="{C74C004E-2192-4A0B-857F-355394A13FB5}" dt="2025-12-16T09:40:48.021" v="1781" actId="20577"/>
          <ac:spMkLst>
            <pc:docMk/>
            <pc:sldMk cId="1593366956" sldId="2281"/>
            <ac:spMk id="2" creationId="{F9951B12-26CA-F51A-7786-BF761250006F}"/>
          </ac:spMkLst>
        </pc:spChg>
        <pc:spChg chg="add mod">
          <ac:chgData name="Pum Christina" userId="a82e7e0d-e68d-43fd-9ce2-ebf69d9ea0b4" providerId="ADAL" clId="{C74C004E-2192-4A0B-857F-355394A13FB5}" dt="2025-12-16T09:39:32.199" v="1762" actId="20577"/>
          <ac:spMkLst>
            <pc:docMk/>
            <pc:sldMk cId="1593366956" sldId="2281"/>
            <ac:spMk id="10" creationId="{5289D5F9-B531-C675-034B-805B73D1F161}"/>
          </ac:spMkLst>
        </pc:spChg>
        <pc:picChg chg="add mod">
          <ac:chgData name="Pum Christina" userId="a82e7e0d-e68d-43fd-9ce2-ebf69d9ea0b4" providerId="ADAL" clId="{C74C004E-2192-4A0B-857F-355394A13FB5}" dt="2025-12-16T09:47:56.732" v="1821" actId="1076"/>
          <ac:picMkLst>
            <pc:docMk/>
            <pc:sldMk cId="1593366956" sldId="2281"/>
            <ac:picMk id="5" creationId="{53BB74B9-0BDA-BE59-AA33-9F98CBC7143E}"/>
          </ac:picMkLst>
        </pc:picChg>
      </pc:sldChg>
      <pc:sldChg chg="addSp delSp modSp mod modClrScheme chgLayout">
        <pc:chgData name="Pum Christina" userId="a82e7e0d-e68d-43fd-9ce2-ebf69d9ea0b4" providerId="ADAL" clId="{C74C004E-2192-4A0B-857F-355394A13FB5}" dt="2025-12-16T11:08:02.839" v="2354" actId="255"/>
        <pc:sldMkLst>
          <pc:docMk/>
          <pc:sldMk cId="1119763150" sldId="2282"/>
        </pc:sldMkLst>
        <pc:spChg chg="mod ord">
          <ac:chgData name="Pum Christina" userId="a82e7e0d-e68d-43fd-9ce2-ebf69d9ea0b4" providerId="ADAL" clId="{C74C004E-2192-4A0B-857F-355394A13FB5}" dt="2025-12-16T11:07:35.942" v="2351" actId="700"/>
          <ac:spMkLst>
            <pc:docMk/>
            <pc:sldMk cId="1119763150" sldId="2282"/>
            <ac:spMk id="2" creationId="{6E6174CB-205F-0797-2517-F88D259A72F2}"/>
          </ac:spMkLst>
        </pc:spChg>
        <pc:spChg chg="add mod ord">
          <ac:chgData name="Pum Christina" userId="a82e7e0d-e68d-43fd-9ce2-ebf69d9ea0b4" providerId="ADAL" clId="{C74C004E-2192-4A0B-857F-355394A13FB5}" dt="2025-12-16T11:07:35.942" v="2351" actId="700"/>
          <ac:spMkLst>
            <pc:docMk/>
            <pc:sldMk cId="1119763150" sldId="2282"/>
            <ac:spMk id="4" creationId="{84D83797-20CD-540F-45AB-C59CA54F0885}"/>
          </ac:spMkLst>
        </pc:spChg>
        <pc:spChg chg="mod">
          <ac:chgData name="Pum Christina" userId="a82e7e0d-e68d-43fd-9ce2-ebf69d9ea0b4" providerId="ADAL" clId="{C74C004E-2192-4A0B-857F-355394A13FB5}" dt="2025-12-16T11:08:02.839" v="2354" actId="255"/>
          <ac:spMkLst>
            <pc:docMk/>
            <pc:sldMk cId="1119763150" sldId="2282"/>
            <ac:spMk id="5" creationId="{9666AB38-0681-7540-5937-81F4A06DD29D}"/>
          </ac:spMkLst>
        </pc:spChg>
      </pc:sldChg>
      <pc:sldChg chg="delSp modSp mod modNotesTx">
        <pc:chgData name="Pum Christina" userId="a82e7e0d-e68d-43fd-9ce2-ebf69d9ea0b4" providerId="ADAL" clId="{C74C004E-2192-4A0B-857F-355394A13FB5}" dt="2025-12-16T11:04:47.456" v="2312" actId="20577"/>
        <pc:sldMkLst>
          <pc:docMk/>
          <pc:sldMk cId="3767824971" sldId="2286"/>
        </pc:sldMkLst>
        <pc:graphicFrameChg chg="modGraphic">
          <ac:chgData name="Pum Christina" userId="a82e7e0d-e68d-43fd-9ce2-ebf69d9ea0b4" providerId="ADAL" clId="{C74C004E-2192-4A0B-857F-355394A13FB5}" dt="2025-12-16T11:04:47.456" v="2312" actId="20577"/>
          <ac:graphicFrameMkLst>
            <pc:docMk/>
            <pc:sldMk cId="3767824971" sldId="2286"/>
            <ac:graphicFrameMk id="4" creationId="{098F770A-4FE1-E695-00BC-56B5F8F264B8}"/>
          </ac:graphicFrameMkLst>
        </pc:graphicFrameChg>
      </pc:sldChg>
      <pc:sldChg chg="addSp delSp modSp mod ord modClrScheme chgLayout modNotesTx">
        <pc:chgData name="Pum Christina" userId="a82e7e0d-e68d-43fd-9ce2-ebf69d9ea0b4" providerId="ADAL" clId="{C74C004E-2192-4A0B-857F-355394A13FB5}" dt="2025-12-16T10:34:11.310" v="2295" actId="113"/>
        <pc:sldMkLst>
          <pc:docMk/>
          <pc:sldMk cId="146243102" sldId="2326"/>
        </pc:sldMkLst>
        <pc:spChg chg="mod ord">
          <ac:chgData name="Pum Christina" userId="a82e7e0d-e68d-43fd-9ce2-ebf69d9ea0b4" providerId="ADAL" clId="{C74C004E-2192-4A0B-857F-355394A13FB5}" dt="2025-12-16T10:34:11.310" v="2295" actId="113"/>
          <ac:spMkLst>
            <pc:docMk/>
            <pc:sldMk cId="146243102" sldId="2326"/>
            <ac:spMk id="2" creationId="{43051981-0BB6-668B-2348-1D5138D1FACC}"/>
          </ac:spMkLst>
        </pc:spChg>
        <pc:spChg chg="add mod">
          <ac:chgData name="Pum Christina" userId="a82e7e0d-e68d-43fd-9ce2-ebf69d9ea0b4" providerId="ADAL" clId="{C74C004E-2192-4A0B-857F-355394A13FB5}" dt="2025-12-16T10:18:06.490" v="2153"/>
          <ac:spMkLst>
            <pc:docMk/>
            <pc:sldMk cId="146243102" sldId="2326"/>
            <ac:spMk id="3" creationId="{2B8B1E14-FBD7-053B-895B-D49409B5D6BE}"/>
          </ac:spMkLst>
        </pc:spChg>
        <pc:spChg chg="mod ord">
          <ac:chgData name="Pum Christina" userId="a82e7e0d-e68d-43fd-9ce2-ebf69d9ea0b4" providerId="ADAL" clId="{C74C004E-2192-4A0B-857F-355394A13FB5}" dt="2025-12-16T10:20:49.056" v="2222" actId="27636"/>
          <ac:spMkLst>
            <pc:docMk/>
            <pc:sldMk cId="146243102" sldId="2326"/>
            <ac:spMk id="5" creationId="{34F59174-140A-39D4-828D-4481328DCE69}"/>
          </ac:spMkLst>
        </pc:spChg>
      </pc:sldChg>
      <pc:sldChg chg="addSp delSp modSp mod ord">
        <pc:chgData name="Pum Christina" userId="a82e7e0d-e68d-43fd-9ce2-ebf69d9ea0b4" providerId="ADAL" clId="{C74C004E-2192-4A0B-857F-355394A13FB5}" dt="2025-12-16T07:49:09.809" v="517" actId="1076"/>
        <pc:sldMkLst>
          <pc:docMk/>
          <pc:sldMk cId="3291464967" sldId="2352"/>
        </pc:sldMkLst>
        <pc:spChg chg="mod">
          <ac:chgData name="Pum Christina" userId="a82e7e0d-e68d-43fd-9ce2-ebf69d9ea0b4" providerId="ADAL" clId="{C74C004E-2192-4A0B-857F-355394A13FB5}" dt="2025-12-16T07:48:31.999" v="500"/>
          <ac:spMkLst>
            <pc:docMk/>
            <pc:sldMk cId="3291464967" sldId="2352"/>
            <ac:spMk id="2" creationId="{790C4347-CE3A-7709-3A35-B35D61341F64}"/>
          </ac:spMkLst>
        </pc:spChg>
        <pc:spChg chg="mod">
          <ac:chgData name="Pum Christina" userId="a82e7e0d-e68d-43fd-9ce2-ebf69d9ea0b4" providerId="ADAL" clId="{C74C004E-2192-4A0B-857F-355394A13FB5}" dt="2025-12-16T07:49:09.809" v="517" actId="1076"/>
          <ac:spMkLst>
            <pc:docMk/>
            <pc:sldMk cId="3291464967" sldId="2352"/>
            <ac:spMk id="6" creationId="{E10ED6FE-E69D-806C-7913-457FED7DF7A1}"/>
          </ac:spMkLst>
        </pc:spChg>
      </pc:sldChg>
      <pc:sldChg chg="addSp delSp modSp new del mod">
        <pc:chgData name="Pum Christina" userId="a82e7e0d-e68d-43fd-9ce2-ebf69d9ea0b4" providerId="ADAL" clId="{C74C004E-2192-4A0B-857F-355394A13FB5}" dt="2026-01-07T10:43:13.562" v="2546" actId="47"/>
        <pc:sldMkLst>
          <pc:docMk/>
          <pc:sldMk cId="2421874466" sldId="2357"/>
        </pc:sldMkLst>
        <pc:spChg chg="mod">
          <ac:chgData name="Pum Christina" userId="a82e7e0d-e68d-43fd-9ce2-ebf69d9ea0b4" providerId="ADAL" clId="{C74C004E-2192-4A0B-857F-355394A13FB5}" dt="2026-01-07T10:41:16.232" v="2533"/>
          <ac:spMkLst>
            <pc:docMk/>
            <pc:sldMk cId="2421874466" sldId="2357"/>
            <ac:spMk id="2" creationId="{959365EC-94C2-5861-3BCF-B55D4FBFF98F}"/>
          </ac:spMkLst>
        </pc:spChg>
        <pc:picChg chg="add mod">
          <ac:chgData name="Pum Christina" userId="a82e7e0d-e68d-43fd-9ce2-ebf69d9ea0b4" providerId="ADAL" clId="{C74C004E-2192-4A0B-857F-355394A13FB5}" dt="2026-01-07T10:41:25.079" v="2535" actId="1076"/>
          <ac:picMkLst>
            <pc:docMk/>
            <pc:sldMk cId="2421874466" sldId="2357"/>
            <ac:picMk id="5" creationId="{E1992901-FB8A-6ACA-1C9F-6177B38B8285}"/>
          </ac:picMkLst>
        </pc:picChg>
      </pc:sldChg>
      <pc:sldChg chg="modSp new mod">
        <pc:chgData name="Pum Christina" userId="a82e7e0d-e68d-43fd-9ce2-ebf69d9ea0b4" providerId="ADAL" clId="{C74C004E-2192-4A0B-857F-355394A13FB5}" dt="2025-12-16T08:13:17.819" v="611" actId="6549"/>
        <pc:sldMkLst>
          <pc:docMk/>
          <pc:sldMk cId="4061525505" sldId="2358"/>
        </pc:sldMkLst>
        <pc:spChg chg="mod">
          <ac:chgData name="Pum Christina" userId="a82e7e0d-e68d-43fd-9ce2-ebf69d9ea0b4" providerId="ADAL" clId="{C74C004E-2192-4A0B-857F-355394A13FB5}" dt="2025-12-16T07:55:34.069" v="574" actId="20577"/>
          <ac:spMkLst>
            <pc:docMk/>
            <pc:sldMk cId="4061525505" sldId="2358"/>
            <ac:spMk id="2" creationId="{5089A2A8-2ADE-0280-DDC1-77E30B713805}"/>
          </ac:spMkLst>
        </pc:spChg>
        <pc:spChg chg="mod">
          <ac:chgData name="Pum Christina" userId="a82e7e0d-e68d-43fd-9ce2-ebf69d9ea0b4" providerId="ADAL" clId="{C74C004E-2192-4A0B-857F-355394A13FB5}" dt="2025-12-16T08:13:17.819" v="611" actId="6549"/>
          <ac:spMkLst>
            <pc:docMk/>
            <pc:sldMk cId="4061525505" sldId="2358"/>
            <ac:spMk id="3" creationId="{FCE1D6D1-E07B-29A1-0ABF-581A9E3402E7}"/>
          </ac:spMkLst>
        </pc:spChg>
      </pc:sldChg>
      <pc:sldChg chg="addSp delSp modSp new mod">
        <pc:chgData name="Pum Christina" userId="a82e7e0d-e68d-43fd-9ce2-ebf69d9ea0b4" providerId="ADAL" clId="{C74C004E-2192-4A0B-857F-355394A13FB5}" dt="2025-12-16T08:20:36.792" v="637"/>
        <pc:sldMkLst>
          <pc:docMk/>
          <pc:sldMk cId="2546751622" sldId="2359"/>
        </pc:sldMkLst>
        <pc:spChg chg="mod">
          <ac:chgData name="Pum Christina" userId="a82e7e0d-e68d-43fd-9ce2-ebf69d9ea0b4" providerId="ADAL" clId="{C74C004E-2192-4A0B-857F-355394A13FB5}" dt="2025-12-16T08:13:54.708" v="615"/>
          <ac:spMkLst>
            <pc:docMk/>
            <pc:sldMk cId="2546751622" sldId="2359"/>
            <ac:spMk id="2" creationId="{7FB94F59-A0CD-88E8-E2AC-0F2690CF3BD5}"/>
          </ac:spMkLst>
        </pc:spChg>
        <pc:spChg chg="add mod">
          <ac:chgData name="Pum Christina" userId="a82e7e0d-e68d-43fd-9ce2-ebf69d9ea0b4" providerId="ADAL" clId="{C74C004E-2192-4A0B-857F-355394A13FB5}" dt="2025-12-16T08:20:36.792" v="637"/>
          <ac:spMkLst>
            <pc:docMk/>
            <pc:sldMk cId="2546751622" sldId="2359"/>
            <ac:spMk id="7" creationId="{F7E97B15-4200-3366-A1C7-E11EBC69197C}"/>
          </ac:spMkLst>
        </pc:spChg>
        <pc:picChg chg="add mod">
          <ac:chgData name="Pum Christina" userId="a82e7e0d-e68d-43fd-9ce2-ebf69d9ea0b4" providerId="ADAL" clId="{C74C004E-2192-4A0B-857F-355394A13FB5}" dt="2025-12-16T08:14:20.651" v="622" actId="1076"/>
          <ac:picMkLst>
            <pc:docMk/>
            <pc:sldMk cId="2546751622" sldId="2359"/>
            <ac:picMk id="5" creationId="{7D0DF0BA-25C4-D326-D904-A6B97F80AFCC}"/>
          </ac:picMkLst>
        </pc:picChg>
        <pc:picChg chg="add mod">
          <ac:chgData name="Pum Christina" userId="a82e7e0d-e68d-43fd-9ce2-ebf69d9ea0b4" providerId="ADAL" clId="{C74C004E-2192-4A0B-857F-355394A13FB5}" dt="2025-12-16T08:14:16.520" v="620" actId="1076"/>
          <ac:picMkLst>
            <pc:docMk/>
            <pc:sldMk cId="2546751622" sldId="2359"/>
            <ac:picMk id="6" creationId="{801E8622-66D9-2DF3-FF88-C158A9219FE0}"/>
          </ac:picMkLst>
        </pc:picChg>
      </pc:sldChg>
      <pc:sldChg chg="addSp modSp new mod">
        <pc:chgData name="Pum Christina" userId="a82e7e0d-e68d-43fd-9ce2-ebf69d9ea0b4" providerId="ADAL" clId="{C74C004E-2192-4A0B-857F-355394A13FB5}" dt="2025-12-16T09:28:50.652" v="1562" actId="1076"/>
        <pc:sldMkLst>
          <pc:docMk/>
          <pc:sldMk cId="1909256171" sldId="2360"/>
        </pc:sldMkLst>
        <pc:spChg chg="mod">
          <ac:chgData name="Pum Christina" userId="a82e7e0d-e68d-43fd-9ce2-ebf69d9ea0b4" providerId="ADAL" clId="{C74C004E-2192-4A0B-857F-355394A13FB5}" dt="2025-12-16T09:28:22.907" v="1555"/>
          <ac:spMkLst>
            <pc:docMk/>
            <pc:sldMk cId="1909256171" sldId="2360"/>
            <ac:spMk id="2" creationId="{34DDB921-896A-C818-9BBF-F6523A7C8D3C}"/>
          </ac:spMkLst>
        </pc:spChg>
        <pc:spChg chg="mod">
          <ac:chgData name="Pum Christina" userId="a82e7e0d-e68d-43fd-9ce2-ebf69d9ea0b4" providerId="ADAL" clId="{C74C004E-2192-4A0B-857F-355394A13FB5}" dt="2025-12-16T09:28:37.576" v="1558" actId="6549"/>
          <ac:spMkLst>
            <pc:docMk/>
            <pc:sldMk cId="1909256171" sldId="2360"/>
            <ac:spMk id="3" creationId="{F4889CC0-16D9-1F9D-F4A8-14CF5A1768CF}"/>
          </ac:spMkLst>
        </pc:spChg>
        <pc:picChg chg="add mod">
          <ac:chgData name="Pum Christina" userId="a82e7e0d-e68d-43fd-9ce2-ebf69d9ea0b4" providerId="ADAL" clId="{C74C004E-2192-4A0B-857F-355394A13FB5}" dt="2025-12-16T09:28:50.652" v="1562" actId="1076"/>
          <ac:picMkLst>
            <pc:docMk/>
            <pc:sldMk cId="1909256171" sldId="2360"/>
            <ac:picMk id="5" creationId="{B9D17359-36C1-02F3-0899-DDB5535D9541}"/>
          </ac:picMkLst>
        </pc:picChg>
      </pc:sldChg>
      <pc:sldChg chg="modSp add mod">
        <pc:chgData name="Pum Christina" userId="a82e7e0d-e68d-43fd-9ce2-ebf69d9ea0b4" providerId="ADAL" clId="{C74C004E-2192-4A0B-857F-355394A13FB5}" dt="2025-12-16T10:33:39.142" v="2293" actId="20577"/>
        <pc:sldMkLst>
          <pc:docMk/>
          <pc:sldMk cId="4031640973" sldId="2361"/>
        </pc:sldMkLst>
        <pc:spChg chg="mod">
          <ac:chgData name="Pum Christina" userId="a82e7e0d-e68d-43fd-9ce2-ebf69d9ea0b4" providerId="ADAL" clId="{C74C004E-2192-4A0B-857F-355394A13FB5}" dt="2025-12-16T10:33:09.495" v="2282" actId="20577"/>
          <ac:spMkLst>
            <pc:docMk/>
            <pc:sldMk cId="4031640973" sldId="2361"/>
            <ac:spMk id="2" creationId="{077EF478-8E8D-2D07-7BCE-19459FBA3730}"/>
          </ac:spMkLst>
        </pc:spChg>
        <pc:spChg chg="mod">
          <ac:chgData name="Pum Christina" userId="a82e7e0d-e68d-43fd-9ce2-ebf69d9ea0b4" providerId="ADAL" clId="{C74C004E-2192-4A0B-857F-355394A13FB5}" dt="2025-12-16T10:33:39.142" v="2293" actId="20577"/>
          <ac:spMkLst>
            <pc:docMk/>
            <pc:sldMk cId="4031640973" sldId="2361"/>
            <ac:spMk id="4" creationId="{6240D560-435B-A476-44C2-B31D01964486}"/>
          </ac:spMkLst>
        </pc:spChg>
      </pc:sldChg>
      <pc:sldChg chg="modSp new mod">
        <pc:chgData name="Pum Christina" userId="a82e7e0d-e68d-43fd-9ce2-ebf69d9ea0b4" providerId="ADAL" clId="{C74C004E-2192-4A0B-857F-355394A13FB5}" dt="2025-12-19T12:44:28.668" v="2433" actId="20577"/>
        <pc:sldMkLst>
          <pc:docMk/>
          <pc:sldMk cId="970422605" sldId="2362"/>
        </pc:sldMkLst>
        <pc:spChg chg="mod">
          <ac:chgData name="Pum Christina" userId="a82e7e0d-e68d-43fd-9ce2-ebf69d9ea0b4" providerId="ADAL" clId="{C74C004E-2192-4A0B-857F-355394A13FB5}" dt="2025-12-19T12:43:22.969" v="2383" actId="20577"/>
          <ac:spMkLst>
            <pc:docMk/>
            <pc:sldMk cId="970422605" sldId="2362"/>
            <ac:spMk id="2" creationId="{7492581F-E7CA-B757-59DC-192CD025FD92}"/>
          </ac:spMkLst>
        </pc:spChg>
        <pc:spChg chg="mod">
          <ac:chgData name="Pum Christina" userId="a82e7e0d-e68d-43fd-9ce2-ebf69d9ea0b4" providerId="ADAL" clId="{C74C004E-2192-4A0B-857F-355394A13FB5}" dt="2025-12-19T12:44:28.668" v="2433" actId="20577"/>
          <ac:spMkLst>
            <pc:docMk/>
            <pc:sldMk cId="970422605" sldId="2362"/>
            <ac:spMk id="3" creationId="{94442A94-3727-644A-E474-BDDC18F5A9DB}"/>
          </ac:spMkLst>
        </pc:spChg>
      </pc:sldChg>
      <pc:sldChg chg="addSp delSp modSp new mod modClrScheme chgLayout">
        <pc:chgData name="Pum Christina" userId="a82e7e0d-e68d-43fd-9ce2-ebf69d9ea0b4" providerId="ADAL" clId="{C74C004E-2192-4A0B-857F-355394A13FB5}" dt="2025-12-19T12:52:36.329" v="2476" actId="255"/>
        <pc:sldMkLst>
          <pc:docMk/>
          <pc:sldMk cId="2683585426" sldId="2363"/>
        </pc:sldMkLst>
        <pc:spChg chg="mod ord">
          <ac:chgData name="Pum Christina" userId="a82e7e0d-e68d-43fd-9ce2-ebf69d9ea0b4" providerId="ADAL" clId="{C74C004E-2192-4A0B-857F-355394A13FB5}" dt="2025-12-19T12:52:36.329" v="2476" actId="255"/>
          <ac:spMkLst>
            <pc:docMk/>
            <pc:sldMk cId="2683585426" sldId="2363"/>
            <ac:spMk id="3" creationId="{761F5FEB-4DC0-4D71-BCF9-8735E4C6B5CA}"/>
          </ac:spMkLst>
        </pc:spChg>
        <pc:spChg chg="mod ord">
          <ac:chgData name="Pum Christina" userId="a82e7e0d-e68d-43fd-9ce2-ebf69d9ea0b4" providerId="ADAL" clId="{C74C004E-2192-4A0B-857F-355394A13FB5}" dt="2025-12-19T12:49:55.412" v="2459" actId="700"/>
          <ac:spMkLst>
            <pc:docMk/>
            <pc:sldMk cId="2683585426" sldId="2363"/>
            <ac:spMk id="4" creationId="{0881DDE0-C049-03DD-2D6E-9594B65C53DC}"/>
          </ac:spMkLst>
        </pc:spChg>
        <pc:picChg chg="add mod">
          <ac:chgData name="Pum Christina" userId="a82e7e0d-e68d-43fd-9ce2-ebf69d9ea0b4" providerId="ADAL" clId="{C74C004E-2192-4A0B-857F-355394A13FB5}" dt="2025-12-19T12:52:09.473" v="2474" actId="1076"/>
          <ac:picMkLst>
            <pc:docMk/>
            <pc:sldMk cId="2683585426" sldId="2363"/>
            <ac:picMk id="11" creationId="{BE0BD96A-356E-84C3-ED6C-6747C8C6A55D}"/>
          </ac:picMkLst>
        </pc:picChg>
        <pc:picChg chg="add mod">
          <ac:chgData name="Pum Christina" userId="a82e7e0d-e68d-43fd-9ce2-ebf69d9ea0b4" providerId="ADAL" clId="{C74C004E-2192-4A0B-857F-355394A13FB5}" dt="2025-12-19T12:52:11.640" v="2475" actId="1076"/>
          <ac:picMkLst>
            <pc:docMk/>
            <pc:sldMk cId="2683585426" sldId="2363"/>
            <ac:picMk id="13" creationId="{DB3F2951-0D21-83BE-CD32-82F28C6D3370}"/>
          </ac:picMkLst>
        </pc:picChg>
      </pc:sldChg>
      <pc:sldChg chg="new del modNotesTx">
        <pc:chgData name="Pum Christina" userId="a82e7e0d-e68d-43fd-9ce2-ebf69d9ea0b4" providerId="ADAL" clId="{C74C004E-2192-4A0B-857F-355394A13FB5}" dt="2026-01-07T10:32:34.833" v="2516" actId="47"/>
        <pc:sldMkLst>
          <pc:docMk/>
          <pc:sldMk cId="729405544" sldId="2364"/>
        </pc:sldMkLst>
      </pc:sldChg>
      <pc:sldChg chg="addSp modSp new mod ord">
        <pc:chgData name="Pum Christina" userId="a82e7e0d-e68d-43fd-9ce2-ebf69d9ea0b4" providerId="ADAL" clId="{C74C004E-2192-4A0B-857F-355394A13FB5}" dt="2026-01-07T11:33:28.921" v="2921"/>
        <pc:sldMkLst>
          <pc:docMk/>
          <pc:sldMk cId="3088126274" sldId="2364"/>
        </pc:sldMkLst>
        <pc:spChg chg="mod">
          <ac:chgData name="Pum Christina" userId="a82e7e0d-e68d-43fd-9ce2-ebf69d9ea0b4" providerId="ADAL" clId="{C74C004E-2192-4A0B-857F-355394A13FB5}" dt="2026-01-07T10:43:05.732" v="2544"/>
          <ac:spMkLst>
            <pc:docMk/>
            <pc:sldMk cId="3088126274" sldId="2364"/>
            <ac:spMk id="2" creationId="{3BAF0FA6-1647-E165-8CCE-5FB368A729F4}"/>
          </ac:spMkLst>
        </pc:spChg>
        <pc:spChg chg="mod">
          <ac:chgData name="Pum Christina" userId="a82e7e0d-e68d-43fd-9ce2-ebf69d9ea0b4" providerId="ADAL" clId="{C74C004E-2192-4A0B-857F-355394A13FB5}" dt="2026-01-07T10:45:02.444" v="2562" actId="20577"/>
          <ac:spMkLst>
            <pc:docMk/>
            <pc:sldMk cId="3088126274" sldId="2364"/>
            <ac:spMk id="3" creationId="{012244B7-86B7-8FC1-C8C6-2BDB03DD0A80}"/>
          </ac:spMkLst>
        </pc:spChg>
        <pc:spChg chg="add mod">
          <ac:chgData name="Pum Christina" userId="a82e7e0d-e68d-43fd-9ce2-ebf69d9ea0b4" providerId="ADAL" clId="{C74C004E-2192-4A0B-857F-355394A13FB5}" dt="2026-01-07T11:31:27.811" v="2899" actId="20577"/>
          <ac:spMkLst>
            <pc:docMk/>
            <pc:sldMk cId="3088126274" sldId="2364"/>
            <ac:spMk id="6" creationId="{AD42A3FD-B633-604F-0A2C-AD8DBA693D2E}"/>
          </ac:spMkLst>
        </pc:spChg>
        <pc:graphicFrameChg chg="add mod">
          <ac:chgData name="Pum Christina" userId="a82e7e0d-e68d-43fd-9ce2-ebf69d9ea0b4" providerId="ADAL" clId="{C74C004E-2192-4A0B-857F-355394A13FB5}" dt="2026-01-07T11:33:28.921" v="2921"/>
          <ac:graphicFrameMkLst>
            <pc:docMk/>
            <pc:sldMk cId="3088126274" sldId="2364"/>
            <ac:graphicFrameMk id="5" creationId="{9E2739D7-02F4-60D6-DE27-6BA94F8B6F1D}"/>
          </ac:graphicFrameMkLst>
        </pc:graphicFrameChg>
      </pc:sldChg>
      <pc:sldChg chg="addSp delSp modSp new mod ord modNotesTx">
        <pc:chgData name="Pum Christina" userId="a82e7e0d-e68d-43fd-9ce2-ebf69d9ea0b4" providerId="ADAL" clId="{C74C004E-2192-4A0B-857F-355394A13FB5}" dt="2026-01-07T11:33:15.363" v="2919" actId="207"/>
        <pc:sldMkLst>
          <pc:docMk/>
          <pc:sldMk cId="2906742870" sldId="2365"/>
        </pc:sldMkLst>
        <pc:spChg chg="mod">
          <ac:chgData name="Pum Christina" userId="a82e7e0d-e68d-43fd-9ce2-ebf69d9ea0b4" providerId="ADAL" clId="{C74C004E-2192-4A0B-857F-355394A13FB5}" dt="2026-01-07T10:45:23.021" v="2564"/>
          <ac:spMkLst>
            <pc:docMk/>
            <pc:sldMk cId="2906742870" sldId="2365"/>
            <ac:spMk id="2" creationId="{8AF9CE5E-48DD-6AE0-B835-EFD9597A143A}"/>
          </ac:spMkLst>
        </pc:spChg>
        <pc:spChg chg="mod">
          <ac:chgData name="Pum Christina" userId="a82e7e0d-e68d-43fd-9ce2-ebf69d9ea0b4" providerId="ADAL" clId="{C74C004E-2192-4A0B-857F-355394A13FB5}" dt="2026-01-07T10:49:21.118" v="2598" actId="255"/>
          <ac:spMkLst>
            <pc:docMk/>
            <pc:sldMk cId="2906742870" sldId="2365"/>
            <ac:spMk id="3" creationId="{ADA9D7C6-63EE-A4EE-FD83-653D1D6A47B2}"/>
          </ac:spMkLst>
        </pc:spChg>
        <pc:spChg chg="add mod">
          <ac:chgData name="Pum Christina" userId="a82e7e0d-e68d-43fd-9ce2-ebf69d9ea0b4" providerId="ADAL" clId="{C74C004E-2192-4A0B-857F-355394A13FB5}" dt="2026-01-07T11:31:43.406" v="2917" actId="1076"/>
          <ac:spMkLst>
            <pc:docMk/>
            <pc:sldMk cId="2906742870" sldId="2365"/>
            <ac:spMk id="7" creationId="{CFF75217-133A-3788-840A-F1E6AB93A6F1}"/>
          </ac:spMkLst>
        </pc:spChg>
        <pc:graphicFrameChg chg="add del mod">
          <ac:chgData name="Pum Christina" userId="a82e7e0d-e68d-43fd-9ce2-ebf69d9ea0b4" providerId="ADAL" clId="{C74C004E-2192-4A0B-857F-355394A13FB5}" dt="2026-01-07T10:46:09.261" v="2574" actId="478"/>
          <ac:graphicFrameMkLst>
            <pc:docMk/>
            <pc:sldMk cId="2906742870" sldId="2365"/>
            <ac:graphicFrameMk id="5" creationId="{2F358FBF-579F-1352-01BA-AF77F904C2FE}"/>
          </ac:graphicFrameMkLst>
        </pc:graphicFrameChg>
        <pc:graphicFrameChg chg="add mod">
          <ac:chgData name="Pum Christina" userId="a82e7e0d-e68d-43fd-9ce2-ebf69d9ea0b4" providerId="ADAL" clId="{C74C004E-2192-4A0B-857F-355394A13FB5}" dt="2026-01-07T11:33:15.363" v="2919" actId="207"/>
          <ac:graphicFrameMkLst>
            <pc:docMk/>
            <pc:sldMk cId="2906742870" sldId="2365"/>
            <ac:graphicFrameMk id="6" creationId="{FF5680FC-154C-4989-3DF3-3CFDF67A200A}"/>
          </ac:graphicFrameMkLst>
        </pc:graphicFrameChg>
      </pc:sldChg>
      <pc:sldChg chg="addSp modSp new mod modNotesTx">
        <pc:chgData name="Pum Christina" userId="a82e7e0d-e68d-43fd-9ce2-ebf69d9ea0b4" providerId="ADAL" clId="{C74C004E-2192-4A0B-857F-355394A13FB5}" dt="2026-01-07T11:11:04.009" v="2652"/>
        <pc:sldMkLst>
          <pc:docMk/>
          <pc:sldMk cId="2651211393" sldId="2366"/>
        </pc:sldMkLst>
        <pc:spChg chg="mod">
          <ac:chgData name="Pum Christina" userId="a82e7e0d-e68d-43fd-9ce2-ebf69d9ea0b4" providerId="ADAL" clId="{C74C004E-2192-4A0B-857F-355394A13FB5}" dt="2026-01-07T11:10:47.269" v="2651" actId="14100"/>
          <ac:spMkLst>
            <pc:docMk/>
            <pc:sldMk cId="2651211393" sldId="2366"/>
            <ac:spMk id="2" creationId="{770BB4C1-700E-3D71-12A5-70F0C4FB6952}"/>
          </ac:spMkLst>
        </pc:spChg>
        <pc:spChg chg="mod">
          <ac:chgData name="Pum Christina" userId="a82e7e0d-e68d-43fd-9ce2-ebf69d9ea0b4" providerId="ADAL" clId="{C74C004E-2192-4A0B-857F-355394A13FB5}" dt="2026-01-07T11:10:21.128" v="2647" actId="14100"/>
          <ac:spMkLst>
            <pc:docMk/>
            <pc:sldMk cId="2651211393" sldId="2366"/>
            <ac:spMk id="3" creationId="{688F6624-FF2C-CCDB-362C-1B3937D6F74C}"/>
          </ac:spMkLst>
        </pc:spChg>
        <pc:graphicFrameChg chg="add mod">
          <ac:chgData name="Pum Christina" userId="a82e7e0d-e68d-43fd-9ce2-ebf69d9ea0b4" providerId="ADAL" clId="{C74C004E-2192-4A0B-857F-355394A13FB5}" dt="2026-01-07T11:10:24.424" v="2648" actId="1076"/>
          <ac:graphicFrameMkLst>
            <pc:docMk/>
            <pc:sldMk cId="2651211393" sldId="2366"/>
            <ac:graphicFrameMk id="5" creationId="{AA76A993-9ED6-5D08-C47A-9EFD02EFF278}"/>
          </ac:graphicFrameMkLst>
        </pc:graphicFrameChg>
      </pc:sldChg>
      <pc:sldChg chg="modSp add mod">
        <pc:chgData name="Pum Christina" userId="a82e7e0d-e68d-43fd-9ce2-ebf69d9ea0b4" providerId="ADAL" clId="{C74C004E-2192-4A0B-857F-355394A13FB5}" dt="2026-01-07T11:18:56.912" v="2732" actId="20577"/>
        <pc:sldMkLst>
          <pc:docMk/>
          <pc:sldMk cId="4170243911" sldId="2367"/>
        </pc:sldMkLst>
        <pc:spChg chg="mod">
          <ac:chgData name="Pum Christina" userId="a82e7e0d-e68d-43fd-9ce2-ebf69d9ea0b4" providerId="ADAL" clId="{C74C004E-2192-4A0B-857F-355394A13FB5}" dt="2026-01-07T11:18:56.912" v="2732" actId="20577"/>
          <ac:spMkLst>
            <pc:docMk/>
            <pc:sldMk cId="4170243911" sldId="2367"/>
            <ac:spMk id="2" creationId="{65DF638D-C5FA-4C05-2415-FCE175E9823A}"/>
          </ac:spMkLst>
        </pc:spChg>
      </pc:sldChg>
      <pc:sldChg chg="addSp delSp modSp new mod ord modNotesTx">
        <pc:chgData name="Pum Christina" userId="a82e7e0d-e68d-43fd-9ce2-ebf69d9ea0b4" providerId="ADAL" clId="{C74C004E-2192-4A0B-857F-355394A13FB5}" dt="2026-01-07T11:30:13.582" v="2838" actId="20577"/>
        <pc:sldMkLst>
          <pc:docMk/>
          <pc:sldMk cId="2967912761" sldId="2368"/>
        </pc:sldMkLst>
        <pc:spChg chg="mod">
          <ac:chgData name="Pum Christina" userId="a82e7e0d-e68d-43fd-9ce2-ebf69d9ea0b4" providerId="ADAL" clId="{C74C004E-2192-4A0B-857F-355394A13FB5}" dt="2026-01-07T11:23:07.506" v="2777" actId="20577"/>
          <ac:spMkLst>
            <pc:docMk/>
            <pc:sldMk cId="2967912761" sldId="2368"/>
            <ac:spMk id="2" creationId="{D1CE58CB-41E3-6A26-B6B5-883252029EBC}"/>
          </ac:spMkLst>
        </pc:spChg>
        <pc:spChg chg="del">
          <ac:chgData name="Pum Christina" userId="a82e7e0d-e68d-43fd-9ce2-ebf69d9ea0b4" providerId="ADAL" clId="{C74C004E-2192-4A0B-857F-355394A13FB5}" dt="2026-01-07T11:26:04.663" v="2794" actId="478"/>
          <ac:spMkLst>
            <pc:docMk/>
            <pc:sldMk cId="2967912761" sldId="2368"/>
            <ac:spMk id="3" creationId="{73728DD4-8E7C-B6DA-DD4A-705FB449AC42}"/>
          </ac:spMkLst>
        </pc:spChg>
        <pc:spChg chg="add mod">
          <ac:chgData name="Pum Christina" userId="a82e7e0d-e68d-43fd-9ce2-ebf69d9ea0b4" providerId="ADAL" clId="{C74C004E-2192-4A0B-857F-355394A13FB5}" dt="2026-01-07T11:30:06.698" v="2837" actId="20577"/>
          <ac:spMkLst>
            <pc:docMk/>
            <pc:sldMk cId="2967912761" sldId="2368"/>
            <ac:spMk id="6" creationId="{478FCDE6-92B3-10DF-253D-52DDB821DD09}"/>
          </ac:spMkLst>
        </pc:spChg>
        <pc:picChg chg="add mod">
          <ac:chgData name="Pum Christina" userId="a82e7e0d-e68d-43fd-9ce2-ebf69d9ea0b4" providerId="ADAL" clId="{C74C004E-2192-4A0B-857F-355394A13FB5}" dt="2026-01-07T11:28:15.116" v="2798" actId="1076"/>
          <ac:picMkLst>
            <pc:docMk/>
            <pc:sldMk cId="2967912761" sldId="2368"/>
            <ac:picMk id="5" creationId="{983C5350-E130-5033-2791-79B993F91B81}"/>
          </ac:picMkLst>
        </pc:picChg>
      </pc:sldChg>
      <pc:sldChg chg="addSp delSp modSp new mod modNotesTx">
        <pc:chgData name="Pum Christina" userId="a82e7e0d-e68d-43fd-9ce2-ebf69d9ea0b4" providerId="ADAL" clId="{C74C004E-2192-4A0B-857F-355394A13FB5}" dt="2026-01-07T11:24:46.003" v="2786"/>
        <pc:sldMkLst>
          <pc:docMk/>
          <pc:sldMk cId="2583292672" sldId="2369"/>
        </pc:sldMkLst>
        <pc:spChg chg="mod">
          <ac:chgData name="Pum Christina" userId="a82e7e0d-e68d-43fd-9ce2-ebf69d9ea0b4" providerId="ADAL" clId="{C74C004E-2192-4A0B-857F-355394A13FB5}" dt="2026-01-07T11:24:28.754" v="2784"/>
          <ac:spMkLst>
            <pc:docMk/>
            <pc:sldMk cId="2583292672" sldId="2369"/>
            <ac:spMk id="2" creationId="{1D926EEF-11C0-056D-674F-D611E6A4CCEF}"/>
          </ac:spMkLst>
        </pc:spChg>
        <pc:spChg chg="del">
          <ac:chgData name="Pum Christina" userId="a82e7e0d-e68d-43fd-9ce2-ebf69d9ea0b4" providerId="ADAL" clId="{C74C004E-2192-4A0B-857F-355394A13FB5}" dt="2026-01-07T11:24:37.901" v="2785"/>
          <ac:spMkLst>
            <pc:docMk/>
            <pc:sldMk cId="2583292672" sldId="2369"/>
            <ac:spMk id="3" creationId="{FF336C54-1434-BCD7-B745-C3DAF8E534FE}"/>
          </ac:spMkLst>
        </pc:spChg>
        <pc:graphicFrameChg chg="add mod">
          <ac:chgData name="Pum Christina" userId="a82e7e0d-e68d-43fd-9ce2-ebf69d9ea0b4" providerId="ADAL" clId="{C74C004E-2192-4A0B-857F-355394A13FB5}" dt="2026-01-07T11:24:37.901" v="2785"/>
          <ac:graphicFrameMkLst>
            <pc:docMk/>
            <pc:sldMk cId="2583292672" sldId="2369"/>
            <ac:graphicFrameMk id="5" creationId="{5AE97BE8-9328-A733-1D1B-7889EEF61552}"/>
          </ac:graphicFrameMkLst>
        </pc:graphicFrameChg>
      </pc:sldChg>
      <pc:sldChg chg="addSp modSp new mod modNotesTx">
        <pc:chgData name="Pum Christina" userId="a82e7e0d-e68d-43fd-9ce2-ebf69d9ea0b4" providerId="ADAL" clId="{C74C004E-2192-4A0B-857F-355394A13FB5}" dt="2026-01-07T11:31:03.208" v="2890" actId="1076"/>
        <pc:sldMkLst>
          <pc:docMk/>
          <pc:sldMk cId="3576470741" sldId="2370"/>
        </pc:sldMkLst>
        <pc:spChg chg="mod">
          <ac:chgData name="Pum Christina" userId="a82e7e0d-e68d-43fd-9ce2-ebf69d9ea0b4" providerId="ADAL" clId="{C74C004E-2192-4A0B-857F-355394A13FB5}" dt="2026-01-07T11:28:41.691" v="2813" actId="20577"/>
          <ac:spMkLst>
            <pc:docMk/>
            <pc:sldMk cId="3576470741" sldId="2370"/>
            <ac:spMk id="2" creationId="{60173D47-32B7-74F8-3A36-86D658402EB1}"/>
          </ac:spMkLst>
        </pc:spChg>
        <pc:spChg chg="mod">
          <ac:chgData name="Pum Christina" userId="a82e7e0d-e68d-43fd-9ce2-ebf69d9ea0b4" providerId="ADAL" clId="{C74C004E-2192-4A0B-857F-355394A13FB5}" dt="2026-01-07T11:29:09.343" v="2817" actId="255"/>
          <ac:spMkLst>
            <pc:docMk/>
            <pc:sldMk cId="3576470741" sldId="2370"/>
            <ac:spMk id="3" creationId="{8E9186F2-0560-E3A1-70E2-FCC5E1EB4209}"/>
          </ac:spMkLst>
        </pc:spChg>
        <pc:spChg chg="add mod">
          <ac:chgData name="Pum Christina" userId="a82e7e0d-e68d-43fd-9ce2-ebf69d9ea0b4" providerId="ADAL" clId="{C74C004E-2192-4A0B-857F-355394A13FB5}" dt="2026-01-07T11:31:03.208" v="2890" actId="1076"/>
          <ac:spMkLst>
            <pc:docMk/>
            <pc:sldMk cId="3576470741" sldId="2370"/>
            <ac:spMk id="6" creationId="{FCBE75B9-8B6F-9E41-ADE0-0CECB11A53E4}"/>
          </ac:spMkLst>
        </pc:spChg>
        <pc:graphicFrameChg chg="add mod">
          <ac:chgData name="Pum Christina" userId="a82e7e0d-e68d-43fd-9ce2-ebf69d9ea0b4" providerId="ADAL" clId="{C74C004E-2192-4A0B-857F-355394A13FB5}" dt="2026-01-07T11:29:24.068" v="2821" actId="1076"/>
          <ac:graphicFrameMkLst>
            <pc:docMk/>
            <pc:sldMk cId="3576470741" sldId="2370"/>
            <ac:graphicFrameMk id="5" creationId="{A1839280-DEA7-8B28-68EB-ABCB19257273}"/>
          </ac:graphicFrameMkLst>
        </pc:graphicFrameChg>
      </pc:sldChg>
      <pc:sldChg chg="addSp modSp new mod modNotesTx">
        <pc:chgData name="Pum Christina" userId="a82e7e0d-e68d-43fd-9ce2-ebf69d9ea0b4" providerId="ADAL" clId="{C74C004E-2192-4A0B-857F-355394A13FB5}" dt="2026-01-07T11:36:21.301" v="2952" actId="255"/>
        <pc:sldMkLst>
          <pc:docMk/>
          <pc:sldMk cId="3465955811" sldId="2371"/>
        </pc:sldMkLst>
        <pc:spChg chg="mod">
          <ac:chgData name="Pum Christina" userId="a82e7e0d-e68d-43fd-9ce2-ebf69d9ea0b4" providerId="ADAL" clId="{C74C004E-2192-4A0B-857F-355394A13FB5}" dt="2026-01-07T11:34:08.116" v="2924"/>
          <ac:spMkLst>
            <pc:docMk/>
            <pc:sldMk cId="3465955811" sldId="2371"/>
            <ac:spMk id="2" creationId="{B6D5E3AA-1B3A-20D8-400C-EC6C99E9FA77}"/>
          </ac:spMkLst>
        </pc:spChg>
        <pc:spChg chg="mod">
          <ac:chgData name="Pum Christina" userId="a82e7e0d-e68d-43fd-9ce2-ebf69d9ea0b4" providerId="ADAL" clId="{C74C004E-2192-4A0B-857F-355394A13FB5}" dt="2026-01-07T11:36:21.301" v="2952" actId="255"/>
          <ac:spMkLst>
            <pc:docMk/>
            <pc:sldMk cId="3465955811" sldId="2371"/>
            <ac:spMk id="3" creationId="{2F14E84B-4724-1C81-DC0B-B0957195FA13}"/>
          </ac:spMkLst>
        </pc:spChg>
        <pc:spChg chg="add mod">
          <ac:chgData name="Pum Christina" userId="a82e7e0d-e68d-43fd-9ce2-ebf69d9ea0b4" providerId="ADAL" clId="{C74C004E-2192-4A0B-857F-355394A13FB5}" dt="2026-01-07T11:34:52.401" v="2933" actId="14100"/>
          <ac:spMkLst>
            <pc:docMk/>
            <pc:sldMk cId="3465955811" sldId="2371"/>
            <ac:spMk id="6" creationId="{E1B62E0C-8027-11D7-CD95-F02730593C03}"/>
          </ac:spMkLst>
        </pc:spChg>
        <pc:picChg chg="add mod">
          <ac:chgData name="Pum Christina" userId="a82e7e0d-e68d-43fd-9ce2-ebf69d9ea0b4" providerId="ADAL" clId="{C74C004E-2192-4A0B-857F-355394A13FB5}" dt="2026-01-07T11:35:01.837" v="2935" actId="1076"/>
          <ac:picMkLst>
            <pc:docMk/>
            <pc:sldMk cId="3465955811" sldId="2371"/>
            <ac:picMk id="5" creationId="{19D4E4C5-95B9-4D37-555F-45250E777DF7}"/>
          </ac:picMkLst>
        </pc:picChg>
      </pc:sldChg>
      <pc:sldChg chg="modSp new mod ord modNotesTx">
        <pc:chgData name="Pum Christina" userId="a82e7e0d-e68d-43fd-9ce2-ebf69d9ea0b4" providerId="ADAL" clId="{C74C004E-2192-4A0B-857F-355394A13FB5}" dt="2026-01-07T11:43:11.731" v="3022"/>
        <pc:sldMkLst>
          <pc:docMk/>
          <pc:sldMk cId="1399945240" sldId="2372"/>
        </pc:sldMkLst>
        <pc:spChg chg="mod">
          <ac:chgData name="Pum Christina" userId="a82e7e0d-e68d-43fd-9ce2-ebf69d9ea0b4" providerId="ADAL" clId="{C74C004E-2192-4A0B-857F-355394A13FB5}" dt="2026-01-07T11:37:26.683" v="2981" actId="20577"/>
          <ac:spMkLst>
            <pc:docMk/>
            <pc:sldMk cId="1399945240" sldId="2372"/>
            <ac:spMk id="2" creationId="{B6E23F28-8A25-2BDD-0C41-0B827CBEDA49}"/>
          </ac:spMkLst>
        </pc:spChg>
        <pc:spChg chg="mod">
          <ac:chgData name="Pum Christina" userId="a82e7e0d-e68d-43fd-9ce2-ebf69d9ea0b4" providerId="ADAL" clId="{C74C004E-2192-4A0B-857F-355394A13FB5}" dt="2026-01-07T11:39:10.951" v="2990" actId="20577"/>
          <ac:spMkLst>
            <pc:docMk/>
            <pc:sldMk cId="1399945240" sldId="2372"/>
            <ac:spMk id="3" creationId="{833B0AD0-93CA-5ECD-0AAF-CBCA18599B5F}"/>
          </ac:spMkLst>
        </pc:spChg>
      </pc:sldChg>
      <pc:sldMasterChg chg="delSldLayout modSldLayout">
        <pc:chgData name="Pum Christina" userId="a82e7e0d-e68d-43fd-9ce2-ebf69d9ea0b4" providerId="ADAL" clId="{C74C004E-2192-4A0B-857F-355394A13FB5}" dt="2026-01-07T11:40:48.139" v="2995" actId="2696"/>
        <pc:sldMasterMkLst>
          <pc:docMk/>
          <pc:sldMasterMk cId="1973475212" sldId="2147483655"/>
        </pc:sldMasterMkLst>
        <pc:sldLayoutChg chg="addSp modSp mod">
          <pc:chgData name="Pum Christina" userId="a82e7e0d-e68d-43fd-9ce2-ebf69d9ea0b4" providerId="ADAL" clId="{C74C004E-2192-4A0B-857F-355394A13FB5}" dt="2025-12-15T10:52:58.913" v="8" actId="1076"/>
          <pc:sldLayoutMkLst>
            <pc:docMk/>
            <pc:sldMasterMk cId="1973475212" sldId="2147483655"/>
            <pc:sldLayoutMk cId="2941216446" sldId="2147483656"/>
          </pc:sldLayoutMkLst>
          <pc:picChg chg="add mod">
            <ac:chgData name="Pum Christina" userId="a82e7e0d-e68d-43fd-9ce2-ebf69d9ea0b4" providerId="ADAL" clId="{C74C004E-2192-4A0B-857F-355394A13FB5}" dt="2025-12-15T10:52:55.883" v="6"/>
            <ac:picMkLst>
              <pc:docMk/>
              <pc:sldMasterMk cId="1973475212" sldId="2147483655"/>
              <pc:sldLayoutMk cId="2941216446" sldId="2147483656"/>
              <ac:picMk id="5" creationId="{AE6B86BC-C955-B767-442B-6DBD8041629B}"/>
            </ac:picMkLst>
          </pc:picChg>
          <pc:picChg chg="mod">
            <ac:chgData name="Pum Christina" userId="a82e7e0d-e68d-43fd-9ce2-ebf69d9ea0b4" providerId="ADAL" clId="{C74C004E-2192-4A0B-857F-355394A13FB5}" dt="2025-12-15T10:52:58.913" v="8" actId="1076"/>
            <ac:picMkLst>
              <pc:docMk/>
              <pc:sldMasterMk cId="1973475212" sldId="2147483655"/>
              <pc:sldLayoutMk cId="2941216446" sldId="2147483656"/>
              <ac:picMk id="7" creationId="{40219266-8419-4D10-99F4-0AD44AB4E099}"/>
            </ac:picMkLst>
          </pc:picChg>
        </pc:sldLayoutChg>
        <pc:sldLayoutChg chg="del">
          <pc:chgData name="Pum Christina" userId="a82e7e0d-e68d-43fd-9ce2-ebf69d9ea0b4" providerId="ADAL" clId="{C74C004E-2192-4A0B-857F-355394A13FB5}" dt="2026-01-07T11:40:48.139" v="2995" actId="2696"/>
          <pc:sldLayoutMkLst>
            <pc:docMk/>
            <pc:sldMasterMk cId="1973475212" sldId="2147483655"/>
            <pc:sldLayoutMk cId="3729888666" sldId="2147483662"/>
          </pc:sldLayoutMkLst>
        </pc:sldLayoutChg>
        <pc:sldLayoutChg chg="del">
          <pc:chgData name="Pum Christina" userId="a82e7e0d-e68d-43fd-9ce2-ebf69d9ea0b4" providerId="ADAL" clId="{C74C004E-2192-4A0B-857F-355394A13FB5}" dt="2026-01-07T11:36:27.004" v="2953" actId="47"/>
          <pc:sldLayoutMkLst>
            <pc:docMk/>
            <pc:sldMasterMk cId="1973475212" sldId="2147483655"/>
            <pc:sldLayoutMk cId="1896303541" sldId="2147483666"/>
          </pc:sldLayoutMkLst>
        </pc:sldLayoutChg>
        <pc:sldLayoutChg chg="del">
          <pc:chgData name="Pum Christina" userId="a82e7e0d-e68d-43fd-9ce2-ebf69d9ea0b4" providerId="ADAL" clId="{C74C004E-2192-4A0B-857F-355394A13FB5}" dt="2026-01-07T10:42:34.746" v="2543" actId="47"/>
          <pc:sldLayoutMkLst>
            <pc:docMk/>
            <pc:sldMasterMk cId="1973475212" sldId="2147483655"/>
            <pc:sldLayoutMk cId="2848866294" sldId="2147483666"/>
          </pc:sldLayoutMkLst>
        </pc:sldLayoutChg>
        <pc:sldLayoutChg chg="del">
          <pc:chgData name="Pum Christina" userId="a82e7e0d-e68d-43fd-9ce2-ebf69d9ea0b4" providerId="ADAL" clId="{C74C004E-2192-4A0B-857F-355394A13FB5}" dt="2026-01-07T11:24:47.559" v="2787" actId="47"/>
          <pc:sldLayoutMkLst>
            <pc:docMk/>
            <pc:sldMasterMk cId="1973475212" sldId="2147483655"/>
            <pc:sldLayoutMk cId="3741452579" sldId="214748366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42577\Downloads\Freight%20marginal%20average%20external%20costs%20of%20transport%20per%20country_v3.xls"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AT" sz="1600" b="1"/>
              <a:t>Treibhausgasemissionen in der EU </a:t>
            </a:r>
          </a:p>
          <a:p>
            <a:pPr>
              <a:defRPr/>
            </a:pPr>
            <a:r>
              <a:rPr lang="de-AT" sz="1600" b="1"/>
              <a:t>nach Schadstoffen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0042388298990251"/>
          <c:y val="0.26038734704269323"/>
          <c:w val="0.43326486338110853"/>
          <c:h val="0.60270892602387727"/>
        </c:manualLayout>
      </c:layout>
      <c:pieChart>
        <c:varyColors val="1"/>
        <c:ser>
          <c:idx val="0"/>
          <c:order val="0"/>
          <c:tx>
            <c:strRef>
              <c:f>Sheet1!$B$1</c:f>
              <c:strCache>
                <c:ptCount val="1"/>
                <c:pt idx="0">
                  <c:v>Treibhausgasemissionen in der EU nach Schadstoffen</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4F11-4010-8318-38E4E8E4A614}"/>
              </c:ext>
            </c:extLst>
          </c:dPt>
          <c:dPt>
            <c:idx val="1"/>
            <c:bubble3D val="0"/>
            <c:spPr>
              <a:solidFill>
                <a:srgbClr val="5885BC"/>
              </a:solidFill>
              <a:ln w="19050">
                <a:noFill/>
              </a:ln>
              <a:effectLst/>
            </c:spPr>
            <c:extLst>
              <c:ext xmlns:c16="http://schemas.microsoft.com/office/drawing/2014/chart" uri="{C3380CC4-5D6E-409C-BE32-E72D297353CC}">
                <c16:uniqueId val="{00000003-4F11-4010-8318-38E4E8E4A614}"/>
              </c:ext>
            </c:extLst>
          </c:dPt>
          <c:dPt>
            <c:idx val="2"/>
            <c:bubble3D val="0"/>
            <c:spPr>
              <a:solidFill>
                <a:schemeClr val="accent2"/>
              </a:solidFill>
              <a:ln w="19050">
                <a:noFill/>
              </a:ln>
              <a:effectLst/>
            </c:spPr>
            <c:extLst>
              <c:ext xmlns:c16="http://schemas.microsoft.com/office/drawing/2014/chart" uri="{C3380CC4-5D6E-409C-BE32-E72D297353CC}">
                <c16:uniqueId val="{00000005-4F11-4010-8318-38E4E8E4A614}"/>
              </c:ext>
            </c:extLst>
          </c:dPt>
          <c:dPt>
            <c:idx val="3"/>
            <c:bubble3D val="0"/>
            <c:spPr>
              <a:solidFill>
                <a:schemeClr val="accent3"/>
              </a:solidFill>
              <a:ln w="19050">
                <a:noFill/>
              </a:ln>
              <a:effectLst/>
            </c:spPr>
            <c:extLst>
              <c:ext xmlns:c16="http://schemas.microsoft.com/office/drawing/2014/chart" uri="{C3380CC4-5D6E-409C-BE32-E72D297353CC}">
                <c16:uniqueId val="{00000007-4F11-4010-8318-38E4E8E4A614}"/>
              </c:ext>
            </c:extLst>
          </c:dPt>
          <c:cat>
            <c:strRef>
              <c:f>Sheet1!$A$2:$A$5</c:f>
              <c:strCache>
                <c:ptCount val="4"/>
                <c:pt idx="0">
                  <c:v>Kohlendioxid (CO2)</c:v>
                </c:pt>
                <c:pt idx="1">
                  <c:v>Methan (CH4)</c:v>
                </c:pt>
                <c:pt idx="2">
                  <c:v>Lachgas (N2O)</c:v>
                </c:pt>
                <c:pt idx="3">
                  <c:v>Fluorkohlenwasserstoffe (FKW)</c:v>
                </c:pt>
              </c:strCache>
            </c:strRef>
          </c:cat>
          <c:val>
            <c:numRef>
              <c:f>Sheet1!$B$2:$B$5</c:f>
              <c:numCache>
                <c:formatCode>0%</c:formatCode>
                <c:ptCount val="4"/>
                <c:pt idx="0">
                  <c:v>0.8</c:v>
                </c:pt>
                <c:pt idx="1">
                  <c:v>0.11</c:v>
                </c:pt>
                <c:pt idx="2">
                  <c:v>0.06</c:v>
                </c:pt>
                <c:pt idx="3">
                  <c:v>0.02</c:v>
                </c:pt>
              </c:numCache>
            </c:numRef>
          </c:val>
          <c:extLst>
            <c:ext xmlns:c16="http://schemas.microsoft.com/office/drawing/2014/chart" uri="{C3380CC4-5D6E-409C-BE32-E72D297353CC}">
              <c16:uniqueId val="{00000008-4F11-4010-8318-38E4E8E4A614}"/>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1656678453225633"/>
          <c:y val="0.27061509795739619"/>
          <c:w val="0.36290024432932955"/>
          <c:h val="0.549404035949987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AT" sz="1600">
                <a:solidFill>
                  <a:srgbClr val="2D4C71"/>
                </a:solidFill>
              </a:rPr>
              <a:t>Verteilung der CO₂-Emissionen weltweit nach Sektor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3A79-4A46-8DA5-28E00A4A51D0}"/>
              </c:ext>
            </c:extLst>
          </c:dPt>
          <c:dPt>
            <c:idx val="1"/>
            <c:bubble3D val="0"/>
            <c:spPr>
              <a:solidFill>
                <a:schemeClr val="accent2"/>
              </a:solidFill>
              <a:ln w="19050">
                <a:noFill/>
              </a:ln>
              <a:effectLst/>
            </c:spPr>
            <c:extLst>
              <c:ext xmlns:c16="http://schemas.microsoft.com/office/drawing/2014/chart" uri="{C3380CC4-5D6E-409C-BE32-E72D297353CC}">
                <c16:uniqueId val="{00000003-3A79-4A46-8DA5-28E00A4A51D0}"/>
              </c:ext>
            </c:extLst>
          </c:dPt>
          <c:dPt>
            <c:idx val="2"/>
            <c:bubble3D val="0"/>
            <c:spPr>
              <a:solidFill>
                <a:schemeClr val="accent3"/>
              </a:solidFill>
              <a:ln w="19050">
                <a:noFill/>
              </a:ln>
              <a:effectLst/>
            </c:spPr>
            <c:extLst>
              <c:ext xmlns:c16="http://schemas.microsoft.com/office/drawing/2014/chart" uri="{C3380CC4-5D6E-409C-BE32-E72D297353CC}">
                <c16:uniqueId val="{00000005-3A79-4A46-8DA5-28E00A4A51D0}"/>
              </c:ext>
            </c:extLst>
          </c:dPt>
          <c:dPt>
            <c:idx val="3"/>
            <c:bubble3D val="0"/>
            <c:spPr>
              <a:solidFill>
                <a:schemeClr val="accent4"/>
              </a:solidFill>
              <a:ln w="19050">
                <a:noFill/>
              </a:ln>
              <a:effectLst/>
            </c:spPr>
            <c:extLst>
              <c:ext xmlns:c16="http://schemas.microsoft.com/office/drawing/2014/chart" uri="{C3380CC4-5D6E-409C-BE32-E72D297353CC}">
                <c16:uniqueId val="{00000007-3A79-4A46-8DA5-28E00A4A51D0}"/>
              </c:ext>
            </c:extLst>
          </c:dPt>
          <c:dPt>
            <c:idx val="4"/>
            <c:bubble3D val="0"/>
            <c:spPr>
              <a:solidFill>
                <a:schemeClr val="accent5"/>
              </a:solidFill>
              <a:ln w="19050">
                <a:noFill/>
              </a:ln>
              <a:effectLst/>
            </c:spPr>
            <c:extLst>
              <c:ext xmlns:c16="http://schemas.microsoft.com/office/drawing/2014/chart" uri="{C3380CC4-5D6E-409C-BE32-E72D297353CC}">
                <c16:uniqueId val="{00000009-3A79-4A46-8DA5-28E00A4A51D0}"/>
              </c:ext>
            </c:extLst>
          </c:dPt>
          <c:dPt>
            <c:idx val="5"/>
            <c:bubble3D val="0"/>
            <c:spPr>
              <a:solidFill>
                <a:schemeClr val="accent6"/>
              </a:solidFill>
              <a:ln w="19050">
                <a:noFill/>
              </a:ln>
              <a:effectLst/>
            </c:spPr>
            <c:extLst>
              <c:ext xmlns:c16="http://schemas.microsoft.com/office/drawing/2014/chart" uri="{C3380CC4-5D6E-409C-BE32-E72D297353CC}">
                <c16:uniqueId val="{0000000B-3A79-4A46-8DA5-28E00A4A51D0}"/>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3A79-4A46-8DA5-28E00A4A51D0}"/>
              </c:ext>
            </c:extLst>
          </c:dPt>
          <c:dLbls>
            <c:dLbl>
              <c:idx val="0"/>
              <c:layout>
                <c:manualLayout>
                  <c:x val="-0.16868750112945763"/>
                  <c:y val="7.7848414006735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A79-4A46-8DA5-28E00A4A51D0}"/>
                </c:ext>
              </c:extLst>
            </c:dLbl>
            <c:dLbl>
              <c:idx val="1"/>
              <c:layout>
                <c:manualLayout>
                  <c:x val="-2.7345129018092478E-2"/>
                  <c:y val="-0.170347386298047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A79-4A46-8DA5-28E00A4A51D0}"/>
                </c:ext>
              </c:extLst>
            </c:dLbl>
            <c:dLbl>
              <c:idx val="6"/>
              <c:layout>
                <c:manualLayout>
                  <c:x val="0.21874431321084864"/>
                  <c:y val="3.387795275590551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A79-4A46-8DA5-28E00A4A51D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de-D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Tabelle1!$A$1:$A$7</c:f>
              <c:strCache>
                <c:ptCount val="7"/>
                <c:pt idx="0">
                  <c:v>Energieindustrie </c:v>
                </c:pt>
                <c:pt idx="1">
                  <c:v>Transport</c:v>
                </c:pt>
                <c:pt idx="2">
                  <c:v>industrielle Verbrennung</c:v>
                </c:pt>
                <c:pt idx="3">
                  <c:v>Gebäude </c:v>
                </c:pt>
                <c:pt idx="4">
                  <c:v>Prozesse</c:v>
                </c:pt>
                <c:pt idx="5">
                  <c:v>Kraftstoffnutzung</c:v>
                </c:pt>
                <c:pt idx="6">
                  <c:v>andere Sektoren</c:v>
                </c:pt>
              </c:strCache>
            </c:strRef>
          </c:cat>
          <c:val>
            <c:numRef>
              <c:f>Tabelle1!$B$1:$B$7</c:f>
              <c:numCache>
                <c:formatCode>General</c:formatCode>
                <c:ptCount val="7"/>
                <c:pt idx="0">
                  <c:v>38.24</c:v>
                </c:pt>
                <c:pt idx="1">
                  <c:v>21.11</c:v>
                </c:pt>
                <c:pt idx="2">
                  <c:v>16.420000000000002</c:v>
                </c:pt>
                <c:pt idx="3">
                  <c:v>8.75</c:v>
                </c:pt>
                <c:pt idx="4">
                  <c:v>8.23</c:v>
                </c:pt>
                <c:pt idx="5">
                  <c:v>6.83</c:v>
                </c:pt>
                <c:pt idx="6">
                  <c:v>0.41</c:v>
                </c:pt>
              </c:numCache>
            </c:numRef>
          </c:val>
          <c:extLst>
            <c:ext xmlns:c16="http://schemas.microsoft.com/office/drawing/2014/chart" uri="{C3380CC4-5D6E-409C-BE32-E72D297353CC}">
              <c16:uniqueId val="{0000000E-3A79-4A46-8DA5-28E00A4A51D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r>
              <a:rPr lang="de-AT" sz="1000" b="0" cap="none" baseline="0" dirty="0"/>
              <a:t>Verteilung der Treibhausgasemissionen in der Europäischen Union (EU-27) im Jahr 2023 nach Sektoren</a:t>
            </a:r>
          </a:p>
        </c:rich>
      </c:tx>
      <c:layout>
        <c:manualLayout>
          <c:xMode val="edge"/>
          <c:yMode val="edge"/>
          <c:x val="0.14431597779906796"/>
          <c:y val="0"/>
        </c:manualLayout>
      </c:layout>
      <c:overlay val="0"/>
      <c:spPr>
        <a:noFill/>
        <a:ln>
          <a:noFill/>
        </a:ln>
        <a:effectLst/>
      </c:spPr>
      <c:txPr>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8167088987328289"/>
          <c:y val="0.17498666947750169"/>
          <c:w val="0.59846784324839464"/>
          <c:h val="0.75132700357800042"/>
        </c:manualLayout>
      </c:layout>
      <c:pieChart>
        <c:varyColors val="1"/>
        <c:ser>
          <c:idx val="0"/>
          <c:order val="0"/>
          <c:spPr>
            <a:effectLst/>
          </c:spPr>
          <c:dPt>
            <c:idx val="0"/>
            <c:bubble3D val="0"/>
            <c:spPr>
              <a:solidFill>
                <a:schemeClr val="accent1"/>
              </a:solidFill>
              <a:ln>
                <a:noFill/>
              </a:ln>
              <a:effectLst/>
            </c:spPr>
            <c:extLst>
              <c:ext xmlns:c16="http://schemas.microsoft.com/office/drawing/2014/chart" uri="{C3380CC4-5D6E-409C-BE32-E72D297353CC}">
                <c16:uniqueId val="{00000001-E887-4C6B-A4FA-E1BC21331672}"/>
              </c:ext>
            </c:extLst>
          </c:dPt>
          <c:dPt>
            <c:idx val="1"/>
            <c:bubble3D val="0"/>
            <c:spPr>
              <a:solidFill>
                <a:schemeClr val="accent2"/>
              </a:solidFill>
              <a:ln>
                <a:noFill/>
              </a:ln>
              <a:effectLst/>
            </c:spPr>
            <c:extLst>
              <c:ext xmlns:c16="http://schemas.microsoft.com/office/drawing/2014/chart" uri="{C3380CC4-5D6E-409C-BE32-E72D297353CC}">
                <c16:uniqueId val="{00000003-E887-4C6B-A4FA-E1BC21331672}"/>
              </c:ext>
            </c:extLst>
          </c:dPt>
          <c:dPt>
            <c:idx val="2"/>
            <c:bubble3D val="0"/>
            <c:spPr>
              <a:solidFill>
                <a:schemeClr val="accent3"/>
              </a:solidFill>
              <a:ln>
                <a:noFill/>
              </a:ln>
              <a:effectLst/>
            </c:spPr>
            <c:extLst>
              <c:ext xmlns:c16="http://schemas.microsoft.com/office/drawing/2014/chart" uri="{C3380CC4-5D6E-409C-BE32-E72D297353CC}">
                <c16:uniqueId val="{00000005-E887-4C6B-A4FA-E1BC21331672}"/>
              </c:ext>
            </c:extLst>
          </c:dPt>
          <c:dPt>
            <c:idx val="3"/>
            <c:bubble3D val="0"/>
            <c:spPr>
              <a:solidFill>
                <a:schemeClr val="accent4"/>
              </a:solidFill>
              <a:ln>
                <a:noFill/>
              </a:ln>
              <a:effectLst/>
            </c:spPr>
            <c:extLst>
              <c:ext xmlns:c16="http://schemas.microsoft.com/office/drawing/2014/chart" uri="{C3380CC4-5D6E-409C-BE32-E72D297353CC}">
                <c16:uniqueId val="{00000007-E887-4C6B-A4FA-E1BC21331672}"/>
              </c:ext>
            </c:extLst>
          </c:dPt>
          <c:dPt>
            <c:idx val="4"/>
            <c:bubble3D val="0"/>
            <c:spPr>
              <a:solidFill>
                <a:schemeClr val="accent5"/>
              </a:solidFill>
              <a:ln>
                <a:noFill/>
              </a:ln>
              <a:effectLst/>
            </c:spPr>
            <c:extLst>
              <c:ext xmlns:c16="http://schemas.microsoft.com/office/drawing/2014/chart" uri="{C3380CC4-5D6E-409C-BE32-E72D297353CC}">
                <c16:uniqueId val="{00000009-E887-4C6B-A4FA-E1BC21331672}"/>
              </c:ext>
            </c:extLst>
          </c:dPt>
          <c:dPt>
            <c:idx val="5"/>
            <c:bubble3D val="0"/>
            <c:spPr>
              <a:solidFill>
                <a:schemeClr val="accent6"/>
              </a:solidFill>
              <a:ln>
                <a:noFill/>
              </a:ln>
              <a:effectLst/>
            </c:spPr>
            <c:extLst>
              <c:ext xmlns:c16="http://schemas.microsoft.com/office/drawing/2014/chart" uri="{C3380CC4-5D6E-409C-BE32-E72D297353CC}">
                <c16:uniqueId val="{0000000B-E887-4C6B-A4FA-E1BC21331672}"/>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E887-4C6B-A4FA-E1BC21331672}"/>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E887-4C6B-A4FA-E1BC21331672}"/>
              </c:ext>
            </c:extLst>
          </c:dPt>
          <c:dLbls>
            <c:dLbl>
              <c:idx val="0"/>
              <c:layout>
                <c:manualLayout>
                  <c:x val="-0.18610653482555611"/>
                  <c:y val="0.14670401630425312"/>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E887-4C6B-A4FA-E1BC21331672}"/>
                </c:ext>
              </c:extLst>
            </c:dLbl>
            <c:dLbl>
              <c:idx val="1"/>
              <c:layout>
                <c:manualLayout>
                  <c:x val="-0.19413416172138515"/>
                  <c:y val="-0.16669488541996508"/>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594460457999621"/>
                      <c:h val="0.10484699201889905"/>
                    </c:manualLayout>
                  </c15:layout>
                </c:ext>
                <c:ext xmlns:c16="http://schemas.microsoft.com/office/drawing/2014/chart" uri="{C3380CC4-5D6E-409C-BE32-E72D297353CC}">
                  <c16:uniqueId val="{00000003-E887-4C6B-A4FA-E1BC21331672}"/>
                </c:ext>
              </c:extLst>
            </c:dLbl>
            <c:dLbl>
              <c:idx val="2"/>
              <c:layout>
                <c:manualLayout>
                  <c:x val="0.10863386673570805"/>
                  <c:y val="-0.1849558184378147"/>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1453448097511194"/>
                      <c:h val="9.8676459718614468E-2"/>
                    </c:manualLayout>
                  </c15:layout>
                </c:ext>
                <c:ext xmlns:c16="http://schemas.microsoft.com/office/drawing/2014/chart" uri="{C3380CC4-5D6E-409C-BE32-E72D297353CC}">
                  <c16:uniqueId val="{00000005-E887-4C6B-A4FA-E1BC21331672}"/>
                </c:ext>
              </c:extLst>
            </c:dLbl>
            <c:dLbl>
              <c:idx val="3"/>
              <c:layout>
                <c:manualLayout>
                  <c:x val="0.17488228630128821"/>
                  <c:y val="-2.1906882713346034E-2"/>
                </c:manualLayout>
              </c:layout>
              <c:tx>
                <c:rich>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7E4546A4-2B5B-4AC6-BC57-8BC5CCD58A0A}" type="CATEGORYNAME">
                      <a:rPr lang="en-US" sz="700">
                        <a:solidFill>
                          <a:schemeClr val="tx1"/>
                        </a:solidFill>
                      </a:rPr>
                      <a:pPr>
                        <a:defRPr sz="700" b="0">
                          <a:solidFill>
                            <a:schemeClr val="tx1"/>
                          </a:solidFill>
                        </a:defRPr>
                      </a:pPr>
                      <a:t>[RUBRIKENNAME]</a:t>
                    </a:fld>
                    <a:r>
                      <a:rPr lang="en-US" sz="700" baseline="0">
                        <a:solidFill>
                          <a:schemeClr val="tx1"/>
                        </a:solidFill>
                      </a:rPr>
                      <a:t>
</a:t>
                    </a:r>
                    <a:fld id="{4108F9D5-DBC5-4DEB-8189-8BBF4F8649A9}" type="PERCENTAGE">
                      <a:rPr lang="en-US" sz="700" baseline="0">
                        <a:solidFill>
                          <a:schemeClr val="tx1"/>
                        </a:solidFill>
                      </a:rPr>
                      <a:pPr>
                        <a:defRPr sz="700" b="0">
                          <a:solidFill>
                            <a:schemeClr val="tx1"/>
                          </a:solidFill>
                        </a:defRPr>
                      </a:pPr>
                      <a:t>[PROZENTSATZ]</a:t>
                    </a:fld>
                    <a:endParaRPr lang="en-US" sz="700" baseline="0">
                      <a:solidFill>
                        <a:schemeClr val="tx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7-E887-4C6B-A4FA-E1BC21331672}"/>
                </c:ext>
              </c:extLst>
            </c:dLbl>
            <c:dLbl>
              <c:idx val="4"/>
              <c:layout>
                <c:manualLayout>
                  <c:x val="0.16515408144511612"/>
                  <c:y val="0.11045372043562142"/>
                </c:manualLayout>
              </c:layout>
              <c:tx>
                <c:rich>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ADE2EC46-869A-4790-A027-F732130321FA}" type="CATEGORYNAME">
                      <a:rPr lang="en-US" sz="700">
                        <a:solidFill>
                          <a:schemeClr val="tx1"/>
                        </a:solidFill>
                      </a:rPr>
                      <a:pPr>
                        <a:defRPr sz="700" b="0">
                          <a:solidFill>
                            <a:schemeClr val="tx1"/>
                          </a:solidFill>
                        </a:defRPr>
                      </a:pPr>
                      <a:t>[RUBRIKENNAME]</a:t>
                    </a:fld>
                    <a:r>
                      <a:rPr lang="en-US" sz="700" baseline="0">
                        <a:solidFill>
                          <a:schemeClr val="tx1"/>
                        </a:solidFill>
                      </a:rPr>
                      <a:t>
</a:t>
                    </a:r>
                    <a:fld id="{CFD1CDF7-35E8-4948-BD30-89E70E5E98F2}" type="PERCENTAGE">
                      <a:rPr lang="en-US" sz="700" baseline="0">
                        <a:solidFill>
                          <a:schemeClr val="tx1"/>
                        </a:solidFill>
                      </a:rPr>
                      <a:pPr>
                        <a:defRPr sz="700" b="0">
                          <a:solidFill>
                            <a:schemeClr val="tx1"/>
                          </a:solidFill>
                        </a:defRPr>
                      </a:pPr>
                      <a:t>[PROZENTSATZ]</a:t>
                    </a:fld>
                    <a:endParaRPr lang="en-US" sz="700" baseline="0">
                      <a:solidFill>
                        <a:schemeClr val="tx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9-E887-4C6B-A4FA-E1BC21331672}"/>
                </c:ext>
              </c:extLst>
            </c:dLbl>
            <c:dLbl>
              <c:idx val="5"/>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E887-4C6B-A4FA-E1BC21331672}"/>
                </c:ext>
              </c:extLst>
            </c:dLbl>
            <c:dLbl>
              <c:idx val="6"/>
              <c:tx>
                <c:rich>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0F78B76D-D4E6-4CB0-9C62-C8EA149D02AD}" type="CATEGORYNAME">
                      <a:rPr lang="en-US" sz="700">
                        <a:solidFill>
                          <a:schemeClr val="tx1"/>
                        </a:solidFill>
                      </a:rPr>
                      <a:pPr>
                        <a:defRPr sz="700" b="0">
                          <a:solidFill>
                            <a:schemeClr val="tx1"/>
                          </a:solidFill>
                        </a:defRPr>
                      </a:pPr>
                      <a:t>[RUBRIKENNAME]</a:t>
                    </a:fld>
                    <a:r>
                      <a:rPr lang="en-US" sz="700" baseline="0" dirty="0">
                        <a:solidFill>
                          <a:schemeClr val="tx1"/>
                        </a:solidFill>
                      </a:rPr>
                      <a:t>
</a:t>
                    </a:r>
                    <a:fld id="{FBCADD50-59C0-4D49-BE23-441B0638793F}" type="PERCENTAGE">
                      <a:rPr lang="en-US" sz="700" baseline="0">
                        <a:solidFill>
                          <a:schemeClr val="tx1"/>
                        </a:solidFill>
                      </a:rPr>
                      <a:pPr>
                        <a:defRPr sz="700" b="0">
                          <a:solidFill>
                            <a:schemeClr val="tx1"/>
                          </a:solidFill>
                        </a:defRPr>
                      </a:pPr>
                      <a:t>[PROZENTSATZ]</a:t>
                    </a:fld>
                    <a:endParaRPr lang="en-US" sz="700" baseline="0" dirty="0">
                      <a:solidFill>
                        <a:schemeClr val="tx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D-E887-4C6B-A4FA-E1BC21331672}"/>
                </c:ext>
              </c:extLst>
            </c:dLbl>
            <c:dLbl>
              <c:idx val="7"/>
              <c:layout>
                <c:manualLayout>
                  <c:x val="0.18947537870202807"/>
                  <c:y val="3.2031667613384621E-2"/>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F-E887-4C6B-A4FA-E1BC21331672}"/>
                </c:ext>
              </c:extLst>
            </c:dLbl>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Tabelle1!$A$1:$A$8</c:f>
              <c:strCache>
                <c:ptCount val="8"/>
                <c:pt idx="0">
                  <c:v>Inlandstransport</c:v>
                </c:pt>
                <c:pt idx="1">
                  <c:v>Energieversorgung</c:v>
                </c:pt>
                <c:pt idx="2">
                  <c:v>Industrie</c:v>
                </c:pt>
                <c:pt idx="3">
                  <c:v>Wohn- und Gewerbegebäude</c:v>
                </c:pt>
                <c:pt idx="4">
                  <c:v>Landwirtschaft</c:v>
                </c:pt>
                <c:pt idx="5">
                  <c:v>internationale Luftfahrt</c:v>
                </c:pt>
                <c:pt idx="6">
                  <c:v>Abfall</c:v>
                </c:pt>
                <c:pt idx="7">
                  <c:v>sonstige Verbrennung</c:v>
                </c:pt>
              </c:strCache>
            </c:strRef>
          </c:cat>
          <c:val>
            <c:numRef>
              <c:f>Tabelle1!$B$1:$B$8</c:f>
              <c:numCache>
                <c:formatCode>General</c:formatCode>
                <c:ptCount val="8"/>
                <c:pt idx="0">
                  <c:v>25.2</c:v>
                </c:pt>
                <c:pt idx="1">
                  <c:v>23.91</c:v>
                </c:pt>
                <c:pt idx="2">
                  <c:v>19.93</c:v>
                </c:pt>
                <c:pt idx="3">
                  <c:v>11.74</c:v>
                </c:pt>
                <c:pt idx="4">
                  <c:v>11.58</c:v>
                </c:pt>
                <c:pt idx="5">
                  <c:v>3.89</c:v>
                </c:pt>
                <c:pt idx="6">
                  <c:v>3.44</c:v>
                </c:pt>
                <c:pt idx="7">
                  <c:v>2.72</c:v>
                </c:pt>
              </c:numCache>
            </c:numRef>
          </c:val>
          <c:extLst>
            <c:ext xmlns:c16="http://schemas.microsoft.com/office/drawing/2014/chart" uri="{C3380CC4-5D6E-409C-BE32-E72D297353CC}">
              <c16:uniqueId val="{00000010-E887-4C6B-A4FA-E1BC213316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25163446476069E-2"/>
          <c:y val="0.12061788617886179"/>
          <c:w val="0.91937981183423012"/>
          <c:h val="0.80394059279175467"/>
        </c:manualLayout>
      </c:layout>
      <c:barChart>
        <c:barDir val="col"/>
        <c:grouping val="stacked"/>
        <c:varyColors val="0"/>
        <c:ser>
          <c:idx val="0"/>
          <c:order val="0"/>
          <c:tx>
            <c:strRef>
              <c:f>'summary freight EU27'!$N$19</c:f>
              <c:strCache>
                <c:ptCount val="1"/>
                <c:pt idx="0">
                  <c:v>Unfälle</c:v>
                </c:pt>
              </c:strCache>
            </c:strRef>
          </c:tx>
          <c:spPr>
            <a:solidFill>
              <a:schemeClr val="accent1"/>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EU27'!$N$20:$N$23</c:f>
              <c:numCache>
                <c:formatCode>0.0</c:formatCode>
                <c:ptCount val="4"/>
                <c:pt idx="0">
                  <c:v>4.5013401674923603</c:v>
                </c:pt>
                <c:pt idx="1">
                  <c:v>0.53695158688251787</c:v>
                </c:pt>
                <c:pt idx="2">
                  <c:v>0.33042421213752299</c:v>
                </c:pt>
                <c:pt idx="3">
                  <c:v>0</c:v>
                </c:pt>
              </c:numCache>
            </c:numRef>
          </c:val>
          <c:extLst>
            <c:ext xmlns:c16="http://schemas.microsoft.com/office/drawing/2014/chart" uri="{C3380CC4-5D6E-409C-BE32-E72D297353CC}">
              <c16:uniqueId val="{00000000-062B-45C3-A245-70152A3B2A35}"/>
            </c:ext>
          </c:extLst>
        </c:ser>
        <c:ser>
          <c:idx val="1"/>
          <c:order val="1"/>
          <c:tx>
            <c:strRef>
              <c:f>'summary freight EU27'!$O$19</c:f>
              <c:strCache>
                <c:ptCount val="1"/>
                <c:pt idx="0">
                  <c:v>Lärm</c:v>
                </c:pt>
              </c:strCache>
            </c:strRef>
          </c:tx>
          <c:spPr>
            <a:solidFill>
              <a:schemeClr val="accent2"/>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EU27'!$O$20:$O$23</c:f>
              <c:numCache>
                <c:formatCode>0.0</c:formatCode>
                <c:ptCount val="4"/>
                <c:pt idx="0">
                  <c:v>2.3792297388122776</c:v>
                </c:pt>
                <c:pt idx="1">
                  <c:v>1.8818121093586515</c:v>
                </c:pt>
                <c:pt idx="2">
                  <c:v>1.4922743151175901</c:v>
                </c:pt>
                <c:pt idx="3">
                  <c:v>0</c:v>
                </c:pt>
              </c:numCache>
            </c:numRef>
          </c:val>
          <c:extLst>
            <c:ext xmlns:c16="http://schemas.microsoft.com/office/drawing/2014/chart" uri="{C3380CC4-5D6E-409C-BE32-E72D297353CC}">
              <c16:uniqueId val="{00000001-062B-45C3-A245-70152A3B2A35}"/>
            </c:ext>
          </c:extLst>
        </c:ser>
        <c:ser>
          <c:idx val="2"/>
          <c:order val="2"/>
          <c:tx>
            <c:strRef>
              <c:f>'summary freight EU27'!$P$19</c:f>
              <c:strCache>
                <c:ptCount val="1"/>
                <c:pt idx="0">
                  <c:v>Luftschafstoffe</c:v>
                </c:pt>
              </c:strCache>
            </c:strRef>
          </c:tx>
          <c:spPr>
            <a:solidFill>
              <a:schemeClr val="accent3"/>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EU27'!$P$20:$P$23</c:f>
              <c:numCache>
                <c:formatCode>0.0</c:formatCode>
                <c:ptCount val="4"/>
                <c:pt idx="0">
                  <c:v>9.8306310623269546</c:v>
                </c:pt>
                <c:pt idx="1">
                  <c:v>10.254059784879619</c:v>
                </c:pt>
                <c:pt idx="2">
                  <c:v>1.0014377633557681</c:v>
                </c:pt>
                <c:pt idx="3">
                  <c:v>11.7708634504275</c:v>
                </c:pt>
              </c:numCache>
            </c:numRef>
          </c:val>
          <c:extLst>
            <c:ext xmlns:c16="http://schemas.microsoft.com/office/drawing/2014/chart" uri="{C3380CC4-5D6E-409C-BE32-E72D297353CC}">
              <c16:uniqueId val="{00000002-062B-45C3-A245-70152A3B2A35}"/>
            </c:ext>
          </c:extLst>
        </c:ser>
        <c:ser>
          <c:idx val="3"/>
          <c:order val="3"/>
          <c:tx>
            <c:strRef>
              <c:f>'summary freight EU27'!$Q$19</c:f>
              <c:strCache>
                <c:ptCount val="1"/>
                <c:pt idx="0">
                  <c:v>Klima</c:v>
                </c:pt>
              </c:strCache>
            </c:strRef>
          </c:tx>
          <c:spPr>
            <a:solidFill>
              <a:schemeClr val="accent4"/>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EU27'!$Q$20:$Q$23</c:f>
              <c:numCache>
                <c:formatCode>0.0</c:formatCode>
                <c:ptCount val="4"/>
                <c:pt idx="0">
                  <c:v>5.2281806248600216</c:v>
                </c:pt>
                <c:pt idx="1">
                  <c:v>1.9010286013463367</c:v>
                </c:pt>
                <c:pt idx="2">
                  <c:v>1.4585486567012014</c:v>
                </c:pt>
                <c:pt idx="3">
                  <c:v>1.5199817892822309</c:v>
                </c:pt>
              </c:numCache>
            </c:numRef>
          </c:val>
          <c:extLst>
            <c:ext xmlns:c16="http://schemas.microsoft.com/office/drawing/2014/chart" uri="{C3380CC4-5D6E-409C-BE32-E72D297353CC}">
              <c16:uniqueId val="{00000003-062B-45C3-A245-70152A3B2A35}"/>
            </c:ext>
          </c:extLst>
        </c:ser>
        <c:ser>
          <c:idx val="4"/>
          <c:order val="4"/>
          <c:tx>
            <c:strRef>
              <c:f>'summary freight EU27'!$R$19</c:f>
              <c:strCache>
                <c:ptCount val="1"/>
                <c:pt idx="0">
                  <c:v>Infrastruktur</c:v>
                </c:pt>
              </c:strCache>
            </c:strRef>
          </c:tx>
          <c:spPr>
            <a:solidFill>
              <a:schemeClr val="accent5"/>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EU27'!$R$20:$R$23</c:f>
              <c:numCache>
                <c:formatCode>0.00</c:formatCode>
                <c:ptCount val="4"/>
                <c:pt idx="0" formatCode="0.0">
                  <c:v>2.7104081806673093</c:v>
                </c:pt>
                <c:pt idx="1">
                  <c:v>5.4328723805125279</c:v>
                </c:pt>
                <c:pt idx="2">
                  <c:v>5.0425328439037518</c:v>
                </c:pt>
                <c:pt idx="3" formatCode="0.0">
                  <c:v>1.7114879416116142</c:v>
                </c:pt>
              </c:numCache>
            </c:numRef>
          </c:val>
          <c:extLst>
            <c:ext xmlns:c16="http://schemas.microsoft.com/office/drawing/2014/chart" uri="{C3380CC4-5D6E-409C-BE32-E72D297353CC}">
              <c16:uniqueId val="{00000004-062B-45C3-A245-70152A3B2A35}"/>
            </c:ext>
          </c:extLst>
        </c:ser>
        <c:ser>
          <c:idx val="5"/>
          <c:order val="5"/>
          <c:tx>
            <c:strRef>
              <c:f>'summary freight EU27'!$S$19</c:f>
              <c:strCache>
                <c:ptCount val="1"/>
                <c:pt idx="0">
                  <c:v>Stau</c:v>
                </c:pt>
              </c:strCache>
            </c:strRef>
          </c:tx>
          <c:spPr>
            <a:solidFill>
              <a:schemeClr val="accent6"/>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EU27'!$S$20:$S$23</c:f>
              <c:numCache>
                <c:formatCode>0.00</c:formatCode>
                <c:ptCount val="4"/>
                <c:pt idx="0" formatCode="0.0">
                  <c:v>6.1240904054897536</c:v>
                </c:pt>
                <c:pt idx="1">
                  <c:v>0.44025000324842894</c:v>
                </c:pt>
                <c:pt idx="2">
                  <c:v>0.40861904079909711</c:v>
                </c:pt>
                <c:pt idx="3" formatCode="General">
                  <c:v>0</c:v>
                </c:pt>
              </c:numCache>
            </c:numRef>
          </c:val>
          <c:extLst>
            <c:ext xmlns:c16="http://schemas.microsoft.com/office/drawing/2014/chart" uri="{C3380CC4-5D6E-409C-BE32-E72D297353CC}">
              <c16:uniqueId val="{00000005-062B-45C3-A245-70152A3B2A35}"/>
            </c:ext>
          </c:extLst>
        </c:ser>
        <c:dLbls>
          <c:showLegendKey val="0"/>
          <c:showVal val="0"/>
          <c:showCatName val="0"/>
          <c:showSerName val="0"/>
          <c:showPercent val="0"/>
          <c:showBubbleSize val="0"/>
        </c:dLbls>
        <c:gapWidth val="150"/>
        <c:overlap val="100"/>
        <c:axId val="1173160191"/>
        <c:axId val="1173161855"/>
      </c:barChart>
      <c:catAx>
        <c:axId val="117316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idact Gothic" panose="00000500000000000000" pitchFamily="2" charset="0"/>
                <a:ea typeface="+mn-ea"/>
                <a:cs typeface="+mn-cs"/>
              </a:defRPr>
            </a:pPr>
            <a:endParaRPr lang="en-US"/>
          </a:p>
        </c:txPr>
        <c:crossAx val="1173161855"/>
        <c:crosses val="autoZero"/>
        <c:auto val="1"/>
        <c:lblAlgn val="ctr"/>
        <c:lblOffset val="100"/>
        <c:noMultiLvlLbl val="0"/>
      </c:catAx>
      <c:valAx>
        <c:axId val="1173161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idact Gothic" panose="00000500000000000000" pitchFamily="2" charset="0"/>
                <a:ea typeface="+mn-ea"/>
                <a:cs typeface="+mn-cs"/>
              </a:defRPr>
            </a:pPr>
            <a:endParaRPr lang="en-US"/>
          </a:p>
        </c:txPr>
        <c:crossAx val="1173160191"/>
        <c:crosses val="autoZero"/>
        <c:crossBetween val="between"/>
        <c:majorUnit val="10"/>
      </c:valAx>
      <c:spPr>
        <a:noFill/>
        <a:ln>
          <a:noFill/>
        </a:ln>
        <a:effectLst/>
      </c:spPr>
    </c:plotArea>
    <c:legend>
      <c:legendPos val="r"/>
      <c:layout>
        <c:manualLayout>
          <c:xMode val="edge"/>
          <c:yMode val="edge"/>
          <c:x val="0.79487196675251159"/>
          <c:y val="1.211711905919206E-2"/>
          <c:w val="0.20335443910364506"/>
          <c:h val="0.41552832741646945"/>
        </c:manualLayout>
      </c:layout>
      <c:overlay val="0"/>
      <c:spPr>
        <a:solidFill>
          <a:sysClr val="window" lastClr="FFFFFF"/>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Didact Gothic" panose="00000500000000000000" pitchFamily="2"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Didact Gothic" panose="00000500000000000000" pitchFamily="2"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Modal Split EU 27 - 2022</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B751-4838-A835-125D74F2B9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51-4838-A835-125D74F2B98F}"/>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B751-4838-A835-125D74F2B9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Straße</c:v>
                </c:pt>
                <c:pt idx="1">
                  <c:v>Schiene</c:v>
                </c:pt>
                <c:pt idx="2">
                  <c:v>Wasserstraße</c:v>
                </c:pt>
              </c:strCache>
            </c:strRef>
          </c:cat>
          <c:val>
            <c:numRef>
              <c:f>Sheet1!$B$2:$B$4</c:f>
              <c:numCache>
                <c:formatCode>General</c:formatCode>
                <c:ptCount val="3"/>
                <c:pt idx="0">
                  <c:v>77.8</c:v>
                </c:pt>
                <c:pt idx="1">
                  <c:v>17.100000000000001</c:v>
                </c:pt>
                <c:pt idx="2">
                  <c:v>5.0999999999999996</c:v>
                </c:pt>
              </c:numCache>
            </c:numRef>
          </c:val>
          <c:extLst>
            <c:ext xmlns:c16="http://schemas.microsoft.com/office/drawing/2014/chart" uri="{C3380CC4-5D6E-409C-BE32-E72D297353CC}">
              <c16:uniqueId val="{00000006-B751-4838-A835-125D74F2B98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C92B6-E4F9-4ADC-B68E-E07D9291E59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AT"/>
        </a:p>
      </dgm:t>
    </dgm:pt>
    <dgm:pt modelId="{1AD14D1F-37FB-4CC9-87C7-32C4D11FA542}">
      <dgm:prSet phldrT="[Text]" custT="1"/>
      <dgm:spPr>
        <a:noFill/>
        <a:ln>
          <a:solidFill>
            <a:srgbClr val="189BC4"/>
          </a:solidFill>
        </a:ln>
      </dgm:spPr>
      <dgm:t>
        <a:bodyPr lIns="432000" tIns="72000" rIns="72000" bIns="72000"/>
        <a:lstStyle/>
        <a:p>
          <a:r>
            <a:rPr lang="de-AT" sz="1800" dirty="0">
              <a:solidFill>
                <a:srgbClr val="002E60"/>
              </a:solidFill>
            </a:rPr>
            <a:t>Nachhaltigkeit in der Logistik</a:t>
          </a:r>
        </a:p>
      </dgm:t>
    </dgm:pt>
    <dgm:pt modelId="{791487B0-BAC1-42F0-A91D-5D625CDCB438}" type="parTrans" cxnId="{D8512590-53A6-4AC3-B03F-0EACAE5C929E}">
      <dgm:prSet/>
      <dgm:spPr/>
      <dgm:t>
        <a:bodyPr/>
        <a:lstStyle/>
        <a:p>
          <a:endParaRPr lang="de-AT" sz="1400"/>
        </a:p>
      </dgm:t>
    </dgm:pt>
    <dgm:pt modelId="{FC0CA7DC-4A6D-4BB9-8DA7-C00B8690076B}" type="sibTrans" cxnId="{D8512590-53A6-4AC3-B03F-0EACAE5C929E}">
      <dgm:prSet/>
      <dgm:spPr/>
      <dgm:t>
        <a:bodyPr/>
        <a:lstStyle/>
        <a:p>
          <a:endParaRPr lang="de-AT" sz="1400"/>
        </a:p>
      </dgm:t>
    </dgm:pt>
    <dgm:pt modelId="{E51A70E8-E86D-413D-8259-6E50A3F3AAF1}">
      <dgm:prSet phldrT="[Text]" custT="1"/>
      <dgm:spPr>
        <a:noFill/>
        <a:ln>
          <a:solidFill>
            <a:srgbClr val="189BC4"/>
          </a:solidFill>
        </a:ln>
      </dgm:spPr>
      <dgm:t>
        <a:bodyPr lIns="432000" tIns="72000" rIns="72000" bIns="72000"/>
        <a:lstStyle/>
        <a:p>
          <a:r>
            <a:rPr lang="de-AT" sz="1800" dirty="0">
              <a:solidFill>
                <a:srgbClr val="002E60"/>
              </a:solidFill>
            </a:rPr>
            <a:t>Europäische Verkehrs- und Klimapolitik</a:t>
          </a:r>
        </a:p>
      </dgm:t>
    </dgm:pt>
    <dgm:pt modelId="{682F06C3-6D27-4E52-ABE9-3F66A8A30954}" type="parTrans" cxnId="{ACA8F16E-334D-4ED1-8D58-8FB638C20F0C}">
      <dgm:prSet/>
      <dgm:spPr/>
      <dgm:t>
        <a:bodyPr/>
        <a:lstStyle/>
        <a:p>
          <a:endParaRPr lang="de-AT" sz="1400"/>
        </a:p>
      </dgm:t>
    </dgm:pt>
    <dgm:pt modelId="{47D8236E-DAD1-44A0-9124-346A0F393953}" type="sibTrans" cxnId="{ACA8F16E-334D-4ED1-8D58-8FB638C20F0C}">
      <dgm:prSet/>
      <dgm:spPr/>
      <dgm:t>
        <a:bodyPr/>
        <a:lstStyle/>
        <a:p>
          <a:endParaRPr lang="de-AT" sz="1400"/>
        </a:p>
      </dgm:t>
    </dgm:pt>
    <dgm:pt modelId="{43D9B308-0DD5-4C93-A53D-2FB497830C23}">
      <dgm:prSet phldrT="[Text]" custT="1"/>
      <dgm:spPr>
        <a:noFill/>
        <a:ln>
          <a:solidFill>
            <a:srgbClr val="189BC4"/>
          </a:solidFill>
        </a:ln>
      </dgm:spPr>
      <dgm:t>
        <a:bodyPr lIns="432000" tIns="72000" rIns="72000" bIns="72000"/>
        <a:lstStyle/>
        <a:p>
          <a:r>
            <a:rPr lang="de-AT" sz="1800" dirty="0">
              <a:solidFill>
                <a:srgbClr val="002E60"/>
              </a:solidFill>
            </a:rPr>
            <a:t>Österreichische Verkehrs- und Klimapolitik</a:t>
          </a:r>
        </a:p>
      </dgm:t>
    </dgm:pt>
    <dgm:pt modelId="{B055F8ED-764F-4663-BCB5-E4E6E1D5C58B}" type="parTrans" cxnId="{5C8245CE-EC7A-4B70-A86B-77E6205A5A42}">
      <dgm:prSet/>
      <dgm:spPr/>
      <dgm:t>
        <a:bodyPr/>
        <a:lstStyle/>
        <a:p>
          <a:endParaRPr lang="de-AT" sz="1400"/>
        </a:p>
      </dgm:t>
    </dgm:pt>
    <dgm:pt modelId="{75F5354C-D2A0-485A-A9EF-8CF05F297839}" type="sibTrans" cxnId="{5C8245CE-EC7A-4B70-A86B-77E6205A5A42}">
      <dgm:prSet/>
      <dgm:spPr/>
      <dgm:t>
        <a:bodyPr/>
        <a:lstStyle/>
        <a:p>
          <a:endParaRPr lang="de-AT" sz="1400"/>
        </a:p>
      </dgm:t>
    </dgm:pt>
    <dgm:pt modelId="{CA06C303-26E3-49FC-B6AD-D6B659E95F98}">
      <dgm:prSet phldrT="[Text]" custT="1"/>
      <dgm:spPr>
        <a:noFill/>
        <a:ln>
          <a:solidFill>
            <a:srgbClr val="189BC4"/>
          </a:solidFill>
        </a:ln>
      </dgm:spPr>
      <dgm:t>
        <a:bodyPr lIns="432000" tIns="72000" rIns="72000" bIns="72000"/>
        <a:lstStyle/>
        <a:p>
          <a:r>
            <a:rPr lang="de-AT" sz="1800" dirty="0">
              <a:solidFill>
                <a:srgbClr val="002E60"/>
              </a:solidFill>
            </a:rPr>
            <a:t>Verkehrspolitik - Grundlagen</a:t>
          </a:r>
        </a:p>
      </dgm:t>
    </dgm:pt>
    <dgm:pt modelId="{DA2E7A0F-D79D-4F97-84D7-7A36ABEB92E4}" type="parTrans" cxnId="{FBC0B320-5414-4D2C-AD6C-A92DB945AABD}">
      <dgm:prSet/>
      <dgm:spPr/>
    </dgm:pt>
    <dgm:pt modelId="{EBF343E1-3108-4B53-AF04-0BD3E8BA9F75}" type="sibTrans" cxnId="{FBC0B320-5414-4D2C-AD6C-A92DB945AABD}">
      <dgm:prSet/>
      <dgm:spPr/>
    </dgm:pt>
    <dgm:pt modelId="{E4CD16DB-EEBE-41CD-9968-FD4F129FD710}" type="pres">
      <dgm:prSet presAssocID="{C52C92B6-E4F9-4ADC-B68E-E07D9291E596}" presName="Name0" presStyleCnt="0">
        <dgm:presLayoutVars>
          <dgm:chMax val="7"/>
          <dgm:chPref val="7"/>
          <dgm:dir/>
        </dgm:presLayoutVars>
      </dgm:prSet>
      <dgm:spPr/>
    </dgm:pt>
    <dgm:pt modelId="{E559D223-74BF-4C11-AE19-D140E20FA06A}" type="pres">
      <dgm:prSet presAssocID="{C52C92B6-E4F9-4ADC-B68E-E07D9291E596}" presName="Name1" presStyleCnt="0"/>
      <dgm:spPr/>
    </dgm:pt>
    <dgm:pt modelId="{FA9BB7BA-AFE6-4414-9350-37D108AFBD72}" type="pres">
      <dgm:prSet presAssocID="{C52C92B6-E4F9-4ADC-B68E-E07D9291E596}" presName="cycle" presStyleCnt="0"/>
      <dgm:spPr/>
    </dgm:pt>
    <dgm:pt modelId="{C1A655FC-C0B1-441B-820D-407655B4A7E3}" type="pres">
      <dgm:prSet presAssocID="{C52C92B6-E4F9-4ADC-B68E-E07D9291E596}" presName="srcNode" presStyleLbl="node1" presStyleIdx="0" presStyleCnt="4"/>
      <dgm:spPr/>
    </dgm:pt>
    <dgm:pt modelId="{E6FC363C-A0D8-465E-92EC-A4CAA32BC591}" type="pres">
      <dgm:prSet presAssocID="{C52C92B6-E4F9-4ADC-B68E-E07D9291E596}" presName="conn" presStyleLbl="parChTrans1D2" presStyleIdx="0" presStyleCnt="1"/>
      <dgm:spPr/>
    </dgm:pt>
    <dgm:pt modelId="{FDDB4A3D-E866-4D58-979B-EBCEFA075E2E}" type="pres">
      <dgm:prSet presAssocID="{C52C92B6-E4F9-4ADC-B68E-E07D9291E596}" presName="extraNode" presStyleLbl="node1" presStyleIdx="0" presStyleCnt="4"/>
      <dgm:spPr/>
    </dgm:pt>
    <dgm:pt modelId="{09AEE10D-90EF-4F99-931E-4C32416406B2}" type="pres">
      <dgm:prSet presAssocID="{C52C92B6-E4F9-4ADC-B68E-E07D9291E596}" presName="dstNode" presStyleLbl="node1" presStyleIdx="0" presStyleCnt="4"/>
      <dgm:spPr/>
    </dgm:pt>
    <dgm:pt modelId="{26085B80-D736-4B4E-835B-9E63B3E8F296}" type="pres">
      <dgm:prSet presAssocID="{1AD14D1F-37FB-4CC9-87C7-32C4D11FA542}" presName="text_1" presStyleLbl="node1" presStyleIdx="0" presStyleCnt="4">
        <dgm:presLayoutVars>
          <dgm:bulletEnabled val="1"/>
        </dgm:presLayoutVars>
      </dgm:prSet>
      <dgm:spPr/>
    </dgm:pt>
    <dgm:pt modelId="{8F5373B3-6D47-45C6-A42D-DD3CAE7E8A17}" type="pres">
      <dgm:prSet presAssocID="{1AD14D1F-37FB-4CC9-87C7-32C4D11FA542}" presName="accent_1" presStyleCnt="0"/>
      <dgm:spPr/>
    </dgm:pt>
    <dgm:pt modelId="{B58424AB-6568-4736-9EB7-D0E4EA26FC96}" type="pres">
      <dgm:prSet presAssocID="{1AD14D1F-37FB-4CC9-87C7-32C4D11FA542}" presName="accentRepeatNode" presStyleLbl="solidFgAcc1" presStyleIdx="0" presStyleCnt="4"/>
      <dgm:spPr>
        <a:solidFill>
          <a:schemeClr val="bg1"/>
        </a:solidFill>
        <a:ln>
          <a:solidFill>
            <a:srgbClr val="189BC4"/>
          </a:solidFill>
        </a:ln>
      </dgm:spPr>
    </dgm:pt>
    <dgm:pt modelId="{19561A9C-6A2B-467F-8A8D-707EA7FA28AF}" type="pres">
      <dgm:prSet presAssocID="{CA06C303-26E3-49FC-B6AD-D6B659E95F98}" presName="text_2" presStyleLbl="node1" presStyleIdx="1" presStyleCnt="4">
        <dgm:presLayoutVars>
          <dgm:bulletEnabled val="1"/>
        </dgm:presLayoutVars>
      </dgm:prSet>
      <dgm:spPr/>
    </dgm:pt>
    <dgm:pt modelId="{A88A3052-0D3F-45BA-A1BB-1D78C193A9E9}" type="pres">
      <dgm:prSet presAssocID="{CA06C303-26E3-49FC-B6AD-D6B659E95F98}" presName="accent_2" presStyleCnt="0"/>
      <dgm:spPr/>
    </dgm:pt>
    <dgm:pt modelId="{7226D757-2FE8-4F20-9170-49908FC18751}" type="pres">
      <dgm:prSet presAssocID="{CA06C303-26E3-49FC-B6AD-D6B659E95F98}" presName="accentRepeatNode" presStyleLbl="solidFgAcc1" presStyleIdx="1" presStyleCnt="4"/>
      <dgm:spPr/>
    </dgm:pt>
    <dgm:pt modelId="{B0CD23D1-9544-4BC6-A4AD-2006BF48159C}" type="pres">
      <dgm:prSet presAssocID="{E51A70E8-E86D-413D-8259-6E50A3F3AAF1}" presName="text_3" presStyleLbl="node1" presStyleIdx="2" presStyleCnt="4">
        <dgm:presLayoutVars>
          <dgm:bulletEnabled val="1"/>
        </dgm:presLayoutVars>
      </dgm:prSet>
      <dgm:spPr/>
    </dgm:pt>
    <dgm:pt modelId="{04969031-24BD-4AEF-85B8-18ADEBD1D6B7}" type="pres">
      <dgm:prSet presAssocID="{E51A70E8-E86D-413D-8259-6E50A3F3AAF1}" presName="accent_3" presStyleCnt="0"/>
      <dgm:spPr/>
    </dgm:pt>
    <dgm:pt modelId="{076B0510-6532-481D-984C-B60AA93BB1A3}" type="pres">
      <dgm:prSet presAssocID="{E51A70E8-E86D-413D-8259-6E50A3F3AAF1}" presName="accentRepeatNode" presStyleLbl="solidFgAcc1" presStyleIdx="2" presStyleCnt="4"/>
      <dgm:spPr>
        <a:solidFill>
          <a:schemeClr val="bg1"/>
        </a:solidFill>
        <a:ln>
          <a:solidFill>
            <a:srgbClr val="189BC4"/>
          </a:solidFill>
        </a:ln>
      </dgm:spPr>
    </dgm:pt>
    <dgm:pt modelId="{2FB30C9A-6C82-4613-8A7D-D3E5AAC455EA}" type="pres">
      <dgm:prSet presAssocID="{43D9B308-0DD5-4C93-A53D-2FB497830C23}" presName="text_4" presStyleLbl="node1" presStyleIdx="3" presStyleCnt="4">
        <dgm:presLayoutVars>
          <dgm:bulletEnabled val="1"/>
        </dgm:presLayoutVars>
      </dgm:prSet>
      <dgm:spPr/>
    </dgm:pt>
    <dgm:pt modelId="{1BEFD13A-E972-4096-B597-DF692462AB50}" type="pres">
      <dgm:prSet presAssocID="{43D9B308-0DD5-4C93-A53D-2FB497830C23}" presName="accent_4" presStyleCnt="0"/>
      <dgm:spPr/>
    </dgm:pt>
    <dgm:pt modelId="{3A086D7A-FEEB-4C67-B1EC-426FEE295555}" type="pres">
      <dgm:prSet presAssocID="{43D9B308-0DD5-4C93-A53D-2FB497830C23}" presName="accentRepeatNode" presStyleLbl="solidFgAcc1" presStyleIdx="3" presStyleCnt="4"/>
      <dgm:spPr>
        <a:solidFill>
          <a:schemeClr val="bg1"/>
        </a:solidFill>
        <a:ln>
          <a:solidFill>
            <a:srgbClr val="189BC4"/>
          </a:solidFill>
        </a:ln>
      </dgm:spPr>
    </dgm:pt>
  </dgm:ptLst>
  <dgm:cxnLst>
    <dgm:cxn modelId="{FBC0B320-5414-4D2C-AD6C-A92DB945AABD}" srcId="{C52C92B6-E4F9-4ADC-B68E-E07D9291E596}" destId="{CA06C303-26E3-49FC-B6AD-D6B659E95F98}" srcOrd="1" destOrd="0" parTransId="{DA2E7A0F-D79D-4F97-84D7-7A36ABEB92E4}" sibTransId="{EBF343E1-3108-4B53-AF04-0BD3E8BA9F75}"/>
    <dgm:cxn modelId="{74DBE120-B005-4AE9-B225-C5270633612A}" type="presOf" srcId="{E51A70E8-E86D-413D-8259-6E50A3F3AAF1}" destId="{B0CD23D1-9544-4BC6-A4AD-2006BF48159C}" srcOrd="0" destOrd="0" presId="urn:microsoft.com/office/officeart/2008/layout/VerticalCurvedList"/>
    <dgm:cxn modelId="{69644967-4023-4668-A808-700C4FCFE727}" type="presOf" srcId="{1AD14D1F-37FB-4CC9-87C7-32C4D11FA542}" destId="{26085B80-D736-4B4E-835B-9E63B3E8F296}" srcOrd="0" destOrd="0" presId="urn:microsoft.com/office/officeart/2008/layout/VerticalCurvedList"/>
    <dgm:cxn modelId="{ACA8F16E-334D-4ED1-8D58-8FB638C20F0C}" srcId="{C52C92B6-E4F9-4ADC-B68E-E07D9291E596}" destId="{E51A70E8-E86D-413D-8259-6E50A3F3AAF1}" srcOrd="2" destOrd="0" parTransId="{682F06C3-6D27-4E52-ABE9-3F66A8A30954}" sibTransId="{47D8236E-DAD1-44A0-9124-346A0F393953}"/>
    <dgm:cxn modelId="{E906738A-F75F-40EA-B3DE-D56CFF95CDEC}" type="presOf" srcId="{FC0CA7DC-4A6D-4BB9-8DA7-C00B8690076B}" destId="{E6FC363C-A0D8-465E-92EC-A4CAA32BC591}" srcOrd="0" destOrd="0" presId="urn:microsoft.com/office/officeart/2008/layout/VerticalCurvedList"/>
    <dgm:cxn modelId="{D8512590-53A6-4AC3-B03F-0EACAE5C929E}" srcId="{C52C92B6-E4F9-4ADC-B68E-E07D9291E596}" destId="{1AD14D1F-37FB-4CC9-87C7-32C4D11FA542}" srcOrd="0" destOrd="0" parTransId="{791487B0-BAC1-42F0-A91D-5D625CDCB438}" sibTransId="{FC0CA7DC-4A6D-4BB9-8DA7-C00B8690076B}"/>
    <dgm:cxn modelId="{C99801AC-DD46-4C96-AEE8-CE15035BFFB0}" type="presOf" srcId="{C52C92B6-E4F9-4ADC-B68E-E07D9291E596}" destId="{E4CD16DB-EEBE-41CD-9968-FD4F129FD710}" srcOrd="0" destOrd="0" presId="urn:microsoft.com/office/officeart/2008/layout/VerticalCurvedList"/>
    <dgm:cxn modelId="{5C8245CE-EC7A-4B70-A86B-77E6205A5A42}" srcId="{C52C92B6-E4F9-4ADC-B68E-E07D9291E596}" destId="{43D9B308-0DD5-4C93-A53D-2FB497830C23}" srcOrd="3" destOrd="0" parTransId="{B055F8ED-764F-4663-BCB5-E4E6E1D5C58B}" sibTransId="{75F5354C-D2A0-485A-A9EF-8CF05F297839}"/>
    <dgm:cxn modelId="{644B3FD8-5BEC-43A1-9C44-7DCD02390FD5}" type="presOf" srcId="{43D9B308-0DD5-4C93-A53D-2FB497830C23}" destId="{2FB30C9A-6C82-4613-8A7D-D3E5AAC455EA}" srcOrd="0" destOrd="0" presId="urn:microsoft.com/office/officeart/2008/layout/VerticalCurvedList"/>
    <dgm:cxn modelId="{C875EBF0-D902-4A8E-A233-8944D5DCE285}" type="presOf" srcId="{CA06C303-26E3-49FC-B6AD-D6B659E95F98}" destId="{19561A9C-6A2B-467F-8A8D-707EA7FA28AF}" srcOrd="0" destOrd="0" presId="urn:microsoft.com/office/officeart/2008/layout/VerticalCurvedList"/>
    <dgm:cxn modelId="{A8625B8B-2CC0-4DE2-B414-742EC8093892}" type="presParOf" srcId="{E4CD16DB-EEBE-41CD-9968-FD4F129FD710}" destId="{E559D223-74BF-4C11-AE19-D140E20FA06A}" srcOrd="0" destOrd="0" presId="urn:microsoft.com/office/officeart/2008/layout/VerticalCurvedList"/>
    <dgm:cxn modelId="{90CBF486-98D8-4678-B805-59A8680CC2FC}" type="presParOf" srcId="{E559D223-74BF-4C11-AE19-D140E20FA06A}" destId="{FA9BB7BA-AFE6-4414-9350-37D108AFBD72}" srcOrd="0" destOrd="0" presId="urn:microsoft.com/office/officeart/2008/layout/VerticalCurvedList"/>
    <dgm:cxn modelId="{5B6D497B-1A7D-4885-8F0E-616655E18109}" type="presParOf" srcId="{FA9BB7BA-AFE6-4414-9350-37D108AFBD72}" destId="{C1A655FC-C0B1-441B-820D-407655B4A7E3}" srcOrd="0" destOrd="0" presId="urn:microsoft.com/office/officeart/2008/layout/VerticalCurvedList"/>
    <dgm:cxn modelId="{1904998E-33D1-4735-852A-14B0EF2E1C08}" type="presParOf" srcId="{FA9BB7BA-AFE6-4414-9350-37D108AFBD72}" destId="{E6FC363C-A0D8-465E-92EC-A4CAA32BC591}" srcOrd="1" destOrd="0" presId="urn:microsoft.com/office/officeart/2008/layout/VerticalCurvedList"/>
    <dgm:cxn modelId="{5E4393AF-A4F5-4F44-92D2-44F6DB580EFA}" type="presParOf" srcId="{FA9BB7BA-AFE6-4414-9350-37D108AFBD72}" destId="{FDDB4A3D-E866-4D58-979B-EBCEFA075E2E}" srcOrd="2" destOrd="0" presId="urn:microsoft.com/office/officeart/2008/layout/VerticalCurvedList"/>
    <dgm:cxn modelId="{3EF1136A-E15C-4E64-8713-3570E3ECD247}" type="presParOf" srcId="{FA9BB7BA-AFE6-4414-9350-37D108AFBD72}" destId="{09AEE10D-90EF-4F99-931E-4C32416406B2}" srcOrd="3" destOrd="0" presId="urn:microsoft.com/office/officeart/2008/layout/VerticalCurvedList"/>
    <dgm:cxn modelId="{722DC8FA-D27D-4F4F-9F87-DC30845A89CB}" type="presParOf" srcId="{E559D223-74BF-4C11-AE19-D140E20FA06A}" destId="{26085B80-D736-4B4E-835B-9E63B3E8F296}" srcOrd="1" destOrd="0" presId="urn:microsoft.com/office/officeart/2008/layout/VerticalCurvedList"/>
    <dgm:cxn modelId="{999DEF8E-49AF-47A5-BEB9-4186E1F902DD}" type="presParOf" srcId="{E559D223-74BF-4C11-AE19-D140E20FA06A}" destId="{8F5373B3-6D47-45C6-A42D-DD3CAE7E8A17}" srcOrd="2" destOrd="0" presId="urn:microsoft.com/office/officeart/2008/layout/VerticalCurvedList"/>
    <dgm:cxn modelId="{B1181B22-3660-4ABB-A8AD-CF403C234E7D}" type="presParOf" srcId="{8F5373B3-6D47-45C6-A42D-DD3CAE7E8A17}" destId="{B58424AB-6568-4736-9EB7-D0E4EA26FC96}" srcOrd="0" destOrd="0" presId="urn:microsoft.com/office/officeart/2008/layout/VerticalCurvedList"/>
    <dgm:cxn modelId="{20659AD3-CC50-414B-AC1F-695B8888D948}" type="presParOf" srcId="{E559D223-74BF-4C11-AE19-D140E20FA06A}" destId="{19561A9C-6A2B-467F-8A8D-707EA7FA28AF}" srcOrd="3" destOrd="0" presId="urn:microsoft.com/office/officeart/2008/layout/VerticalCurvedList"/>
    <dgm:cxn modelId="{76B69058-476D-4747-BA07-31B4C11BBD15}" type="presParOf" srcId="{E559D223-74BF-4C11-AE19-D140E20FA06A}" destId="{A88A3052-0D3F-45BA-A1BB-1D78C193A9E9}" srcOrd="4" destOrd="0" presId="urn:microsoft.com/office/officeart/2008/layout/VerticalCurvedList"/>
    <dgm:cxn modelId="{D124959C-8569-479B-B466-20FB1D9ACAD7}" type="presParOf" srcId="{A88A3052-0D3F-45BA-A1BB-1D78C193A9E9}" destId="{7226D757-2FE8-4F20-9170-49908FC18751}" srcOrd="0" destOrd="0" presId="urn:microsoft.com/office/officeart/2008/layout/VerticalCurvedList"/>
    <dgm:cxn modelId="{7E8546C5-95C5-49F3-A046-A88D593ADA69}" type="presParOf" srcId="{E559D223-74BF-4C11-AE19-D140E20FA06A}" destId="{B0CD23D1-9544-4BC6-A4AD-2006BF48159C}" srcOrd="5" destOrd="0" presId="urn:microsoft.com/office/officeart/2008/layout/VerticalCurvedList"/>
    <dgm:cxn modelId="{9240D2B7-5A95-4DC7-B66A-4CDBE0AE0415}" type="presParOf" srcId="{E559D223-74BF-4C11-AE19-D140E20FA06A}" destId="{04969031-24BD-4AEF-85B8-18ADEBD1D6B7}" srcOrd="6" destOrd="0" presId="urn:microsoft.com/office/officeart/2008/layout/VerticalCurvedList"/>
    <dgm:cxn modelId="{85C76FDE-AE25-4C62-8E10-A8210A06129D}" type="presParOf" srcId="{04969031-24BD-4AEF-85B8-18ADEBD1D6B7}" destId="{076B0510-6532-481D-984C-B60AA93BB1A3}" srcOrd="0" destOrd="0" presId="urn:microsoft.com/office/officeart/2008/layout/VerticalCurvedList"/>
    <dgm:cxn modelId="{E08D3650-6074-4CB5-A77A-25D431900094}" type="presParOf" srcId="{E559D223-74BF-4C11-AE19-D140E20FA06A}" destId="{2FB30C9A-6C82-4613-8A7D-D3E5AAC455EA}" srcOrd="7" destOrd="0" presId="urn:microsoft.com/office/officeart/2008/layout/VerticalCurvedList"/>
    <dgm:cxn modelId="{A06A7205-AD70-4F65-A3BA-1956BC88364E}" type="presParOf" srcId="{E559D223-74BF-4C11-AE19-D140E20FA06A}" destId="{1BEFD13A-E972-4096-B597-DF692462AB50}" srcOrd="8" destOrd="0" presId="urn:microsoft.com/office/officeart/2008/layout/VerticalCurvedList"/>
    <dgm:cxn modelId="{09CDB07A-B5C5-4C44-9E36-2982CF848E0C}" type="presParOf" srcId="{1BEFD13A-E972-4096-B597-DF692462AB50}" destId="{3A086D7A-FEEB-4C67-B1EC-426FEE2955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C1BDEB-A319-4134-AB7E-C36723319480}" type="doc">
      <dgm:prSet loTypeId="urn:microsoft.com/office/officeart/2005/8/layout/radial6" loCatId="cycle" qsTypeId="urn:microsoft.com/office/officeart/2005/8/quickstyle/simple2" qsCatId="simple" csTypeId="urn:microsoft.com/office/officeart/2005/8/colors/accent1_1" csCatId="accent1" phldr="1"/>
      <dgm:spPr/>
      <dgm:t>
        <a:bodyPr/>
        <a:lstStyle/>
        <a:p>
          <a:endParaRPr lang="en-US"/>
        </a:p>
      </dgm:t>
    </dgm:pt>
    <dgm:pt modelId="{27FD9526-A7D7-4850-A68F-E752CEA0FC17}">
      <dgm:prSet phldrT="[Text]"/>
      <dgm:spPr/>
      <dgm:t>
        <a:bodyPr/>
        <a:lstStyle/>
        <a:p>
          <a:r>
            <a:rPr lang="de-AT" noProof="0">
              <a:latin typeface="Corbel" panose="020B0503020204020204" pitchFamily="34" charset="0"/>
            </a:rPr>
            <a:t>Grüne Logistik</a:t>
          </a:r>
          <a:endParaRPr lang="en-US" noProof="0">
            <a:latin typeface="Corbel" panose="020B0503020204020204" pitchFamily="34" charset="0"/>
          </a:endParaRPr>
        </a:p>
      </dgm:t>
    </dgm:pt>
    <dgm:pt modelId="{E80EAB9C-0E56-49E6-ACD9-D717707D6353}" type="parTrans" cxnId="{98BFF429-F4D0-4236-B6DD-4AED55FC43D5}">
      <dgm:prSet/>
      <dgm:spPr/>
      <dgm:t>
        <a:bodyPr/>
        <a:lstStyle/>
        <a:p>
          <a:endParaRPr lang="en-US"/>
        </a:p>
      </dgm:t>
    </dgm:pt>
    <dgm:pt modelId="{69BE76D6-3D63-4342-9A16-CAD3812DDF93}" type="sibTrans" cxnId="{98BFF429-F4D0-4236-B6DD-4AED55FC43D5}">
      <dgm:prSet/>
      <dgm:spPr/>
      <dgm:t>
        <a:bodyPr/>
        <a:lstStyle/>
        <a:p>
          <a:endParaRPr lang="en-US"/>
        </a:p>
      </dgm:t>
    </dgm:pt>
    <dgm:pt modelId="{89678FA0-C91F-4D02-8A4B-02896D9A1711}">
      <dgm:prSet phldrT="[Text]"/>
      <dgm:spPr/>
      <dgm:t>
        <a:bodyPr/>
        <a:lstStyle/>
        <a:p>
          <a:r>
            <a:rPr lang="de-DE" noProof="0">
              <a:latin typeface="Corbel" panose="020B0503020204020204" pitchFamily="34" charset="0"/>
            </a:rPr>
            <a:t>ökonomisch</a:t>
          </a:r>
        </a:p>
      </dgm:t>
    </dgm:pt>
    <dgm:pt modelId="{0428B6A3-8BF8-4493-871F-D5EE26D35C06}" type="parTrans" cxnId="{1C381C14-4EBF-4AF7-8927-11C14BB03C85}">
      <dgm:prSet/>
      <dgm:spPr/>
      <dgm:t>
        <a:bodyPr/>
        <a:lstStyle/>
        <a:p>
          <a:endParaRPr lang="en-US"/>
        </a:p>
      </dgm:t>
    </dgm:pt>
    <dgm:pt modelId="{7E21E039-D1EF-40D1-A5DC-06FEECA98011}" type="sibTrans" cxnId="{1C381C14-4EBF-4AF7-8927-11C14BB03C85}">
      <dgm:prSet/>
      <dgm:spPr/>
      <dgm:t>
        <a:bodyPr/>
        <a:lstStyle/>
        <a:p>
          <a:endParaRPr lang="en-US"/>
        </a:p>
      </dgm:t>
    </dgm:pt>
    <dgm:pt modelId="{F3C398E5-6FF4-4B3C-A55D-4F36B27A562C}">
      <dgm:prSet phldrT="[Text]"/>
      <dgm:spPr/>
      <dgm:t>
        <a:bodyPr/>
        <a:lstStyle/>
        <a:p>
          <a:r>
            <a:rPr lang="de-DE" noProof="0">
              <a:latin typeface="Corbel" panose="020B0503020204020204" pitchFamily="34" charset="0"/>
            </a:rPr>
            <a:t>ökologisch</a:t>
          </a:r>
        </a:p>
      </dgm:t>
    </dgm:pt>
    <dgm:pt modelId="{4B4A8E74-5E7D-4EFA-8B93-A8643AEAC202}" type="parTrans" cxnId="{E559FA87-CC97-4842-81CB-41BA938D038D}">
      <dgm:prSet/>
      <dgm:spPr/>
      <dgm:t>
        <a:bodyPr/>
        <a:lstStyle/>
        <a:p>
          <a:endParaRPr lang="en-US"/>
        </a:p>
      </dgm:t>
    </dgm:pt>
    <dgm:pt modelId="{E4A5D400-188C-402B-AAEF-785AAE7A739E}" type="sibTrans" cxnId="{E559FA87-CC97-4842-81CB-41BA938D038D}">
      <dgm:prSet/>
      <dgm:spPr/>
      <dgm:t>
        <a:bodyPr/>
        <a:lstStyle/>
        <a:p>
          <a:endParaRPr lang="en-US"/>
        </a:p>
      </dgm:t>
    </dgm:pt>
    <dgm:pt modelId="{B415C00F-E08C-49B8-8F17-5294B2E55417}">
      <dgm:prSet phldrT="[Text]"/>
      <dgm:spPr/>
      <dgm:t>
        <a:bodyPr/>
        <a:lstStyle/>
        <a:p>
          <a:r>
            <a:rPr lang="de-DE" noProof="0">
              <a:latin typeface="Corbel" panose="020B0503020204020204" pitchFamily="34" charset="0"/>
            </a:rPr>
            <a:t>sozial</a:t>
          </a:r>
        </a:p>
      </dgm:t>
    </dgm:pt>
    <dgm:pt modelId="{27D6A5F7-763D-4706-86C2-DFEB51426898}" type="parTrans" cxnId="{CEB8FE06-21C4-43AB-8C3F-5C12AAA53577}">
      <dgm:prSet/>
      <dgm:spPr/>
      <dgm:t>
        <a:bodyPr/>
        <a:lstStyle/>
        <a:p>
          <a:endParaRPr lang="en-US"/>
        </a:p>
      </dgm:t>
    </dgm:pt>
    <dgm:pt modelId="{6C6B5E18-A48E-417B-888F-E0F082C63D75}" type="sibTrans" cxnId="{CEB8FE06-21C4-43AB-8C3F-5C12AAA53577}">
      <dgm:prSet/>
      <dgm:spPr/>
      <dgm:t>
        <a:bodyPr/>
        <a:lstStyle/>
        <a:p>
          <a:endParaRPr lang="en-US"/>
        </a:p>
      </dgm:t>
    </dgm:pt>
    <dgm:pt modelId="{338BDF43-FE19-44AF-99E1-9EB3DC56D683}">
      <dgm:prSet phldrT="[Text]"/>
      <dgm:spPr/>
      <dgm:t>
        <a:bodyPr/>
        <a:lstStyle/>
        <a:p>
          <a:endParaRPr lang="de-DE"/>
        </a:p>
      </dgm:t>
    </dgm:pt>
    <dgm:pt modelId="{3285237B-04EB-4378-A082-B6F733E984DC}" type="parTrans" cxnId="{42ADC93C-EFB7-485A-BEB8-D960F849AC8A}">
      <dgm:prSet/>
      <dgm:spPr/>
      <dgm:t>
        <a:bodyPr/>
        <a:lstStyle/>
        <a:p>
          <a:endParaRPr lang="en-US"/>
        </a:p>
      </dgm:t>
    </dgm:pt>
    <dgm:pt modelId="{1AB7DBD8-F0D8-4F39-8CDC-2A4F3FB14015}" type="sibTrans" cxnId="{42ADC93C-EFB7-485A-BEB8-D960F849AC8A}">
      <dgm:prSet/>
      <dgm:spPr/>
      <dgm:t>
        <a:bodyPr/>
        <a:lstStyle/>
        <a:p>
          <a:endParaRPr lang="en-US"/>
        </a:p>
      </dgm:t>
    </dgm:pt>
    <dgm:pt modelId="{A6A7B0E1-D9A8-4902-A79D-8E527FA439EB}" type="pres">
      <dgm:prSet presAssocID="{23C1BDEB-A319-4134-AB7E-C36723319480}" presName="Name0" presStyleCnt="0">
        <dgm:presLayoutVars>
          <dgm:chMax val="1"/>
          <dgm:dir/>
          <dgm:animLvl val="ctr"/>
          <dgm:resizeHandles val="exact"/>
        </dgm:presLayoutVars>
      </dgm:prSet>
      <dgm:spPr/>
    </dgm:pt>
    <dgm:pt modelId="{86CBC136-3B15-4498-8873-13D013288D95}" type="pres">
      <dgm:prSet presAssocID="{27FD9526-A7D7-4850-A68F-E752CEA0FC17}" presName="centerShape" presStyleLbl="node0" presStyleIdx="0" presStyleCnt="1" custScaleX="151155" custScaleY="150992"/>
      <dgm:spPr/>
    </dgm:pt>
    <dgm:pt modelId="{6708B58E-CDA7-4CC3-8620-9FC845230D40}" type="pres">
      <dgm:prSet presAssocID="{89678FA0-C91F-4D02-8A4B-02896D9A1711}" presName="node" presStyleLbl="node1" presStyleIdx="0" presStyleCnt="3" custScaleX="146703" custScaleY="134190">
        <dgm:presLayoutVars>
          <dgm:bulletEnabled val="1"/>
        </dgm:presLayoutVars>
      </dgm:prSet>
      <dgm:spPr/>
    </dgm:pt>
    <dgm:pt modelId="{57AF851F-14FB-4B83-B109-3E12500493D2}" type="pres">
      <dgm:prSet presAssocID="{89678FA0-C91F-4D02-8A4B-02896D9A1711}" presName="dummy" presStyleCnt="0"/>
      <dgm:spPr/>
    </dgm:pt>
    <dgm:pt modelId="{7BD19704-07BC-439A-9995-CE79F7B5E3B4}" type="pres">
      <dgm:prSet presAssocID="{7E21E039-D1EF-40D1-A5DC-06FEECA98011}" presName="sibTrans" presStyleLbl="sibTrans2D1" presStyleIdx="0" presStyleCnt="3"/>
      <dgm:spPr/>
    </dgm:pt>
    <dgm:pt modelId="{71652D85-593F-4AB9-8988-2F1F840B4FB3}" type="pres">
      <dgm:prSet presAssocID="{F3C398E5-6FF4-4B3C-A55D-4F36B27A562C}" presName="node" presStyleLbl="node1" presStyleIdx="1" presStyleCnt="3" custScaleX="146703" custScaleY="134190">
        <dgm:presLayoutVars>
          <dgm:bulletEnabled val="1"/>
        </dgm:presLayoutVars>
      </dgm:prSet>
      <dgm:spPr/>
    </dgm:pt>
    <dgm:pt modelId="{5864EC9C-7D46-423B-8C9A-910D2489C08E}" type="pres">
      <dgm:prSet presAssocID="{F3C398E5-6FF4-4B3C-A55D-4F36B27A562C}" presName="dummy" presStyleCnt="0"/>
      <dgm:spPr/>
    </dgm:pt>
    <dgm:pt modelId="{28EFE443-7143-4AAD-ABEC-201551FBAA11}" type="pres">
      <dgm:prSet presAssocID="{E4A5D400-188C-402B-AAEF-785AAE7A739E}" presName="sibTrans" presStyleLbl="sibTrans2D1" presStyleIdx="1" presStyleCnt="3"/>
      <dgm:spPr/>
    </dgm:pt>
    <dgm:pt modelId="{208ABFAC-2E4C-45E5-885D-03A2DF98BCDA}" type="pres">
      <dgm:prSet presAssocID="{B415C00F-E08C-49B8-8F17-5294B2E55417}" presName="node" presStyleLbl="node1" presStyleIdx="2" presStyleCnt="3" custScaleX="146703" custScaleY="134190">
        <dgm:presLayoutVars>
          <dgm:bulletEnabled val="1"/>
        </dgm:presLayoutVars>
      </dgm:prSet>
      <dgm:spPr/>
    </dgm:pt>
    <dgm:pt modelId="{A304E40A-702A-43C9-B2DA-12E0F31E678C}" type="pres">
      <dgm:prSet presAssocID="{B415C00F-E08C-49B8-8F17-5294B2E55417}" presName="dummy" presStyleCnt="0"/>
      <dgm:spPr/>
    </dgm:pt>
    <dgm:pt modelId="{5CA4BF62-B4D2-4B2D-8812-308B3FA8B94C}" type="pres">
      <dgm:prSet presAssocID="{6C6B5E18-A48E-417B-888F-E0F082C63D75}" presName="sibTrans" presStyleLbl="sibTrans2D1" presStyleIdx="2" presStyleCnt="3"/>
      <dgm:spPr/>
    </dgm:pt>
  </dgm:ptLst>
  <dgm:cxnLst>
    <dgm:cxn modelId="{CEB8FE06-21C4-43AB-8C3F-5C12AAA53577}" srcId="{27FD9526-A7D7-4850-A68F-E752CEA0FC17}" destId="{B415C00F-E08C-49B8-8F17-5294B2E55417}" srcOrd="2" destOrd="0" parTransId="{27D6A5F7-763D-4706-86C2-DFEB51426898}" sibTransId="{6C6B5E18-A48E-417B-888F-E0F082C63D75}"/>
    <dgm:cxn modelId="{1C381C14-4EBF-4AF7-8927-11C14BB03C85}" srcId="{27FD9526-A7D7-4850-A68F-E752CEA0FC17}" destId="{89678FA0-C91F-4D02-8A4B-02896D9A1711}" srcOrd="0" destOrd="0" parTransId="{0428B6A3-8BF8-4493-871F-D5EE26D35C06}" sibTransId="{7E21E039-D1EF-40D1-A5DC-06FEECA98011}"/>
    <dgm:cxn modelId="{82CFF018-6D9F-4F89-99F1-93611B79FA99}" type="presOf" srcId="{B415C00F-E08C-49B8-8F17-5294B2E55417}" destId="{208ABFAC-2E4C-45E5-885D-03A2DF98BCDA}" srcOrd="0" destOrd="0" presId="urn:microsoft.com/office/officeart/2005/8/layout/radial6"/>
    <dgm:cxn modelId="{98BFF429-F4D0-4236-B6DD-4AED55FC43D5}" srcId="{23C1BDEB-A319-4134-AB7E-C36723319480}" destId="{27FD9526-A7D7-4850-A68F-E752CEA0FC17}" srcOrd="0" destOrd="0" parTransId="{E80EAB9C-0E56-49E6-ACD9-D717707D6353}" sibTransId="{69BE76D6-3D63-4342-9A16-CAD3812DDF93}"/>
    <dgm:cxn modelId="{DFB6B42A-C73E-4455-B47D-C8AF7D2E6C4B}" type="presOf" srcId="{7E21E039-D1EF-40D1-A5DC-06FEECA98011}" destId="{7BD19704-07BC-439A-9995-CE79F7B5E3B4}" srcOrd="0" destOrd="0" presId="urn:microsoft.com/office/officeart/2005/8/layout/radial6"/>
    <dgm:cxn modelId="{42ADC93C-EFB7-485A-BEB8-D960F849AC8A}" srcId="{23C1BDEB-A319-4134-AB7E-C36723319480}" destId="{338BDF43-FE19-44AF-99E1-9EB3DC56D683}" srcOrd="1" destOrd="0" parTransId="{3285237B-04EB-4378-A082-B6F733E984DC}" sibTransId="{1AB7DBD8-F0D8-4F39-8CDC-2A4F3FB14015}"/>
    <dgm:cxn modelId="{D7043070-1750-43C4-8743-230D0BD60D7E}" type="presOf" srcId="{27FD9526-A7D7-4850-A68F-E752CEA0FC17}" destId="{86CBC136-3B15-4498-8873-13D013288D95}" srcOrd="0" destOrd="0" presId="urn:microsoft.com/office/officeart/2005/8/layout/radial6"/>
    <dgm:cxn modelId="{A6EA4051-2A74-4617-902A-65CAEF36C81B}" type="presOf" srcId="{23C1BDEB-A319-4134-AB7E-C36723319480}" destId="{A6A7B0E1-D9A8-4902-A79D-8E527FA439EB}" srcOrd="0" destOrd="0" presId="urn:microsoft.com/office/officeart/2005/8/layout/radial6"/>
    <dgm:cxn modelId="{53238E58-CDBC-4FB4-A050-0D9D40F9F94B}" type="presOf" srcId="{89678FA0-C91F-4D02-8A4B-02896D9A1711}" destId="{6708B58E-CDA7-4CC3-8620-9FC845230D40}" srcOrd="0" destOrd="0" presId="urn:microsoft.com/office/officeart/2005/8/layout/radial6"/>
    <dgm:cxn modelId="{E559FA87-CC97-4842-81CB-41BA938D038D}" srcId="{27FD9526-A7D7-4850-A68F-E752CEA0FC17}" destId="{F3C398E5-6FF4-4B3C-A55D-4F36B27A562C}" srcOrd="1" destOrd="0" parTransId="{4B4A8E74-5E7D-4EFA-8B93-A8643AEAC202}" sibTransId="{E4A5D400-188C-402B-AAEF-785AAE7A739E}"/>
    <dgm:cxn modelId="{E22A5590-F11A-45DE-8E24-62095615D402}" type="presOf" srcId="{E4A5D400-188C-402B-AAEF-785AAE7A739E}" destId="{28EFE443-7143-4AAD-ABEC-201551FBAA11}" srcOrd="0" destOrd="0" presId="urn:microsoft.com/office/officeart/2005/8/layout/radial6"/>
    <dgm:cxn modelId="{39319F93-299C-4BF6-9078-C24A513ED284}" type="presOf" srcId="{F3C398E5-6FF4-4B3C-A55D-4F36B27A562C}" destId="{71652D85-593F-4AB9-8988-2F1F840B4FB3}" srcOrd="0" destOrd="0" presId="urn:microsoft.com/office/officeart/2005/8/layout/radial6"/>
    <dgm:cxn modelId="{47F89EE5-E3F7-43E1-B9ED-C436F381AB1F}" type="presOf" srcId="{6C6B5E18-A48E-417B-888F-E0F082C63D75}" destId="{5CA4BF62-B4D2-4B2D-8812-308B3FA8B94C}" srcOrd="0" destOrd="0" presId="urn:microsoft.com/office/officeart/2005/8/layout/radial6"/>
    <dgm:cxn modelId="{B6504F44-C3F1-4855-A47E-235B35B4887A}" type="presParOf" srcId="{A6A7B0E1-D9A8-4902-A79D-8E527FA439EB}" destId="{86CBC136-3B15-4498-8873-13D013288D95}" srcOrd="0" destOrd="0" presId="urn:microsoft.com/office/officeart/2005/8/layout/radial6"/>
    <dgm:cxn modelId="{0D79166E-691C-4E03-B7DC-87FCC5E0F447}" type="presParOf" srcId="{A6A7B0E1-D9A8-4902-A79D-8E527FA439EB}" destId="{6708B58E-CDA7-4CC3-8620-9FC845230D40}" srcOrd="1" destOrd="0" presId="urn:microsoft.com/office/officeart/2005/8/layout/radial6"/>
    <dgm:cxn modelId="{8B11AC4E-CF5B-47FE-81DC-4E37957BCAC3}" type="presParOf" srcId="{A6A7B0E1-D9A8-4902-A79D-8E527FA439EB}" destId="{57AF851F-14FB-4B83-B109-3E12500493D2}" srcOrd="2" destOrd="0" presId="urn:microsoft.com/office/officeart/2005/8/layout/radial6"/>
    <dgm:cxn modelId="{4466F359-A0C0-4944-B5E6-D6E8A61EF771}" type="presParOf" srcId="{A6A7B0E1-D9A8-4902-A79D-8E527FA439EB}" destId="{7BD19704-07BC-439A-9995-CE79F7B5E3B4}" srcOrd="3" destOrd="0" presId="urn:microsoft.com/office/officeart/2005/8/layout/radial6"/>
    <dgm:cxn modelId="{4F122AA6-DB70-43F9-BB30-C75F02449003}" type="presParOf" srcId="{A6A7B0E1-D9A8-4902-A79D-8E527FA439EB}" destId="{71652D85-593F-4AB9-8988-2F1F840B4FB3}" srcOrd="4" destOrd="0" presId="urn:microsoft.com/office/officeart/2005/8/layout/radial6"/>
    <dgm:cxn modelId="{9D715138-9F8D-4C76-8599-9F48638016B4}" type="presParOf" srcId="{A6A7B0E1-D9A8-4902-A79D-8E527FA439EB}" destId="{5864EC9C-7D46-423B-8C9A-910D2489C08E}" srcOrd="5" destOrd="0" presId="urn:microsoft.com/office/officeart/2005/8/layout/radial6"/>
    <dgm:cxn modelId="{A8A1E661-1A14-4ED3-A192-82846BB0040C}" type="presParOf" srcId="{A6A7B0E1-D9A8-4902-A79D-8E527FA439EB}" destId="{28EFE443-7143-4AAD-ABEC-201551FBAA11}" srcOrd="6" destOrd="0" presId="urn:microsoft.com/office/officeart/2005/8/layout/radial6"/>
    <dgm:cxn modelId="{372168C4-37DD-439F-BC35-C90012FEE588}" type="presParOf" srcId="{A6A7B0E1-D9A8-4902-A79D-8E527FA439EB}" destId="{208ABFAC-2E4C-45E5-885D-03A2DF98BCDA}" srcOrd="7" destOrd="0" presId="urn:microsoft.com/office/officeart/2005/8/layout/radial6"/>
    <dgm:cxn modelId="{048AE6DB-D513-4446-976C-E317FEA595D9}" type="presParOf" srcId="{A6A7B0E1-D9A8-4902-A79D-8E527FA439EB}" destId="{A304E40A-702A-43C9-B2DA-12E0F31E678C}" srcOrd="8" destOrd="0" presId="urn:microsoft.com/office/officeart/2005/8/layout/radial6"/>
    <dgm:cxn modelId="{43C16875-0F6C-47B1-A3E7-2C4F3BBA4FEC}" type="presParOf" srcId="{A6A7B0E1-D9A8-4902-A79D-8E527FA439EB}" destId="{5CA4BF62-B4D2-4B2D-8812-308B3FA8B94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A6DA4DD-6B8B-4409-9C4A-BEDA6BD2C58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de-AT"/>
        </a:p>
      </dgm:t>
    </dgm:pt>
    <dgm:pt modelId="{C9059813-DE7B-4BE3-9F1D-7AE49AA92195}">
      <dgm:prSet phldrT="[Text]"/>
      <dgm:spPr/>
      <dgm:t>
        <a:bodyPr/>
        <a:lstStyle/>
        <a:p>
          <a:r>
            <a:rPr lang="de-AT"/>
            <a:t>Ökologische Einflussbereiche</a:t>
          </a:r>
        </a:p>
      </dgm:t>
    </dgm:pt>
    <dgm:pt modelId="{D52E0CAA-6112-40F4-8FED-75BA7AFAF0B2}" type="parTrans" cxnId="{1384151E-B77A-4B26-A151-46DD180C55BF}">
      <dgm:prSet/>
      <dgm:spPr/>
      <dgm:t>
        <a:bodyPr/>
        <a:lstStyle/>
        <a:p>
          <a:endParaRPr lang="de-AT"/>
        </a:p>
      </dgm:t>
    </dgm:pt>
    <dgm:pt modelId="{0B5A5DD7-47E8-4BED-8417-1D00210B9345}" type="sibTrans" cxnId="{1384151E-B77A-4B26-A151-46DD180C55BF}">
      <dgm:prSet/>
      <dgm:spPr/>
      <dgm:t>
        <a:bodyPr/>
        <a:lstStyle/>
        <a:p>
          <a:endParaRPr lang="de-AT"/>
        </a:p>
      </dgm:t>
    </dgm:pt>
    <dgm:pt modelId="{6D6EB358-2AB3-4B58-8D09-889ADFD0BBA6}">
      <dgm:prSet phldrT="[Text]"/>
      <dgm:spPr/>
      <dgm:t>
        <a:bodyPr/>
        <a:lstStyle/>
        <a:p>
          <a:r>
            <a:rPr lang="de-AT"/>
            <a:t>Emissionen</a:t>
          </a:r>
        </a:p>
      </dgm:t>
    </dgm:pt>
    <dgm:pt modelId="{ACE84618-74B7-47AE-AB08-E1C47F06C5DF}" type="parTrans" cxnId="{0E9CE58C-3A3F-4C87-9D64-9C21426A3C64}">
      <dgm:prSet/>
      <dgm:spPr/>
      <dgm:t>
        <a:bodyPr/>
        <a:lstStyle/>
        <a:p>
          <a:endParaRPr lang="de-AT"/>
        </a:p>
      </dgm:t>
    </dgm:pt>
    <dgm:pt modelId="{0756F12C-D599-4912-B484-3DCFC68F22CE}" type="sibTrans" cxnId="{0E9CE58C-3A3F-4C87-9D64-9C21426A3C64}">
      <dgm:prSet/>
      <dgm:spPr/>
      <dgm:t>
        <a:bodyPr/>
        <a:lstStyle/>
        <a:p>
          <a:endParaRPr lang="de-AT"/>
        </a:p>
      </dgm:t>
    </dgm:pt>
    <dgm:pt modelId="{303E4194-7413-4838-9199-6FFABA3C296F}">
      <dgm:prSet phldrT="[Text]"/>
      <dgm:spPr/>
      <dgm:t>
        <a:bodyPr/>
        <a:lstStyle/>
        <a:p>
          <a:r>
            <a:rPr lang="de-AT"/>
            <a:t>Soziale Einflussbereiche</a:t>
          </a:r>
        </a:p>
      </dgm:t>
    </dgm:pt>
    <dgm:pt modelId="{0BC966C8-5BC2-49DF-911C-3218D1365998}" type="parTrans" cxnId="{A1EA98CA-A240-44C1-AB3B-AAA7F07B1EDC}">
      <dgm:prSet/>
      <dgm:spPr/>
      <dgm:t>
        <a:bodyPr/>
        <a:lstStyle/>
        <a:p>
          <a:endParaRPr lang="de-AT"/>
        </a:p>
      </dgm:t>
    </dgm:pt>
    <dgm:pt modelId="{BED1D49B-9B1E-477E-9CA9-A1277606ACD8}" type="sibTrans" cxnId="{A1EA98CA-A240-44C1-AB3B-AAA7F07B1EDC}">
      <dgm:prSet/>
      <dgm:spPr/>
      <dgm:t>
        <a:bodyPr/>
        <a:lstStyle/>
        <a:p>
          <a:endParaRPr lang="de-AT"/>
        </a:p>
      </dgm:t>
    </dgm:pt>
    <dgm:pt modelId="{F8FD9705-7E8D-4DBA-8CBB-5784ADD427FB}">
      <dgm:prSet phldrT="[Text]"/>
      <dgm:spPr/>
      <dgm:t>
        <a:bodyPr/>
        <a:lstStyle/>
        <a:p>
          <a:r>
            <a:rPr lang="de-AT"/>
            <a:t>Verkehrssicherheit</a:t>
          </a:r>
        </a:p>
      </dgm:t>
    </dgm:pt>
    <dgm:pt modelId="{101A87F2-AAC0-44BB-A5BE-2311F01EB5F2}" type="parTrans" cxnId="{FB6A3E15-B56F-47B5-9AC7-A4AAE94843D7}">
      <dgm:prSet/>
      <dgm:spPr/>
      <dgm:t>
        <a:bodyPr/>
        <a:lstStyle/>
        <a:p>
          <a:endParaRPr lang="de-AT"/>
        </a:p>
      </dgm:t>
    </dgm:pt>
    <dgm:pt modelId="{1ED51E96-3103-4556-8827-058F0B414697}" type="sibTrans" cxnId="{FB6A3E15-B56F-47B5-9AC7-A4AAE94843D7}">
      <dgm:prSet/>
      <dgm:spPr/>
      <dgm:t>
        <a:bodyPr/>
        <a:lstStyle/>
        <a:p>
          <a:endParaRPr lang="de-AT"/>
        </a:p>
      </dgm:t>
    </dgm:pt>
    <dgm:pt modelId="{7869ACFE-FE93-47E2-8206-A148DD3422FA}">
      <dgm:prSet phldrT="[Text]"/>
      <dgm:spPr/>
      <dgm:t>
        <a:bodyPr/>
        <a:lstStyle/>
        <a:p>
          <a:r>
            <a:rPr lang="de-AT"/>
            <a:t>Ökonomische Einflussbereiche</a:t>
          </a:r>
        </a:p>
      </dgm:t>
    </dgm:pt>
    <dgm:pt modelId="{6776612A-EC3A-4036-AC10-16F25636E098}" type="parTrans" cxnId="{1CC1DA81-C6C7-435A-90CD-288932F9EE10}">
      <dgm:prSet/>
      <dgm:spPr/>
      <dgm:t>
        <a:bodyPr/>
        <a:lstStyle/>
        <a:p>
          <a:endParaRPr lang="de-AT"/>
        </a:p>
      </dgm:t>
    </dgm:pt>
    <dgm:pt modelId="{05CB3E70-AD0A-4503-A4AC-6904B915B58A}" type="sibTrans" cxnId="{1CC1DA81-C6C7-435A-90CD-288932F9EE10}">
      <dgm:prSet/>
      <dgm:spPr/>
      <dgm:t>
        <a:bodyPr/>
        <a:lstStyle/>
        <a:p>
          <a:endParaRPr lang="de-AT"/>
        </a:p>
      </dgm:t>
    </dgm:pt>
    <dgm:pt modelId="{CE5F36AE-A7A1-4A7A-8B32-70CB6A5B8AF6}">
      <dgm:prSet phldrT="[Text]"/>
      <dgm:spPr/>
      <dgm:t>
        <a:bodyPr/>
        <a:lstStyle/>
        <a:p>
          <a:r>
            <a:rPr lang="de-AT"/>
            <a:t>Transportkosten</a:t>
          </a:r>
        </a:p>
      </dgm:t>
    </dgm:pt>
    <dgm:pt modelId="{81994C36-66E7-40B4-955A-6CA170772089}" type="parTrans" cxnId="{304F23DD-CEDD-4525-A23C-9376ACAE5D28}">
      <dgm:prSet/>
      <dgm:spPr/>
      <dgm:t>
        <a:bodyPr/>
        <a:lstStyle/>
        <a:p>
          <a:endParaRPr lang="de-AT"/>
        </a:p>
      </dgm:t>
    </dgm:pt>
    <dgm:pt modelId="{7B892770-2B1C-4861-BBC0-D887F33C5DED}" type="sibTrans" cxnId="{304F23DD-CEDD-4525-A23C-9376ACAE5D28}">
      <dgm:prSet/>
      <dgm:spPr/>
      <dgm:t>
        <a:bodyPr/>
        <a:lstStyle/>
        <a:p>
          <a:endParaRPr lang="de-AT"/>
        </a:p>
      </dgm:t>
    </dgm:pt>
    <dgm:pt modelId="{ABCC9672-E634-4918-9152-7F45D14AA69F}">
      <dgm:prSet/>
      <dgm:spPr/>
      <dgm:t>
        <a:bodyPr/>
        <a:lstStyle/>
        <a:p>
          <a:r>
            <a:rPr lang="de-AT" dirty="0"/>
            <a:t>Flächenverbrauch</a:t>
          </a:r>
        </a:p>
      </dgm:t>
    </dgm:pt>
    <dgm:pt modelId="{53A278F6-F7B2-4DE6-9FD7-7B8AD3D3E776}" type="parTrans" cxnId="{995F2C86-9EC1-48BD-983E-1CB43DD711FD}">
      <dgm:prSet/>
      <dgm:spPr/>
      <dgm:t>
        <a:bodyPr/>
        <a:lstStyle/>
        <a:p>
          <a:endParaRPr lang="de-AT"/>
        </a:p>
      </dgm:t>
    </dgm:pt>
    <dgm:pt modelId="{C078DF02-213B-434F-BA46-885C19426D92}" type="sibTrans" cxnId="{995F2C86-9EC1-48BD-983E-1CB43DD711FD}">
      <dgm:prSet/>
      <dgm:spPr/>
      <dgm:t>
        <a:bodyPr/>
        <a:lstStyle/>
        <a:p>
          <a:endParaRPr lang="de-AT"/>
        </a:p>
      </dgm:t>
    </dgm:pt>
    <dgm:pt modelId="{FB423225-57B6-41E1-8277-8D77F22F5F0A}">
      <dgm:prSet/>
      <dgm:spPr/>
      <dgm:t>
        <a:bodyPr/>
        <a:lstStyle/>
        <a:p>
          <a:r>
            <a:rPr lang="de-AT"/>
            <a:t>Spezifischer Energieverbrauch</a:t>
          </a:r>
        </a:p>
      </dgm:t>
    </dgm:pt>
    <dgm:pt modelId="{00B87BAE-D3A6-44C3-B8D9-48AA8BBF86E7}" type="parTrans" cxnId="{97CE1D27-F8F2-41B0-840D-ABE7C13A11EC}">
      <dgm:prSet/>
      <dgm:spPr/>
      <dgm:t>
        <a:bodyPr/>
        <a:lstStyle/>
        <a:p>
          <a:endParaRPr lang="de-AT"/>
        </a:p>
      </dgm:t>
    </dgm:pt>
    <dgm:pt modelId="{CFD23D1D-B47B-435F-BC42-DF246E9AF82B}" type="sibTrans" cxnId="{97CE1D27-F8F2-41B0-840D-ABE7C13A11EC}">
      <dgm:prSet/>
      <dgm:spPr/>
      <dgm:t>
        <a:bodyPr/>
        <a:lstStyle/>
        <a:p>
          <a:endParaRPr lang="de-AT"/>
        </a:p>
      </dgm:t>
    </dgm:pt>
    <dgm:pt modelId="{1B22A707-22BD-41A3-9B02-3F82E9FCB1AA}">
      <dgm:prSet/>
      <dgm:spPr/>
      <dgm:t>
        <a:bodyPr/>
        <a:lstStyle/>
        <a:p>
          <a:r>
            <a:rPr lang="de-AT"/>
            <a:t>Arbeitsbedingungen</a:t>
          </a:r>
        </a:p>
      </dgm:t>
    </dgm:pt>
    <dgm:pt modelId="{E43633CE-8315-451C-A6DA-3CD6C3415157}" type="parTrans" cxnId="{D5E5853C-F96E-494E-BE39-071C8424541D}">
      <dgm:prSet/>
      <dgm:spPr/>
      <dgm:t>
        <a:bodyPr/>
        <a:lstStyle/>
        <a:p>
          <a:endParaRPr lang="de-AT"/>
        </a:p>
      </dgm:t>
    </dgm:pt>
    <dgm:pt modelId="{5ED723EA-6D0C-47FD-B9BD-33C7179238AF}" type="sibTrans" cxnId="{D5E5853C-F96E-494E-BE39-071C8424541D}">
      <dgm:prSet/>
      <dgm:spPr/>
      <dgm:t>
        <a:bodyPr/>
        <a:lstStyle/>
        <a:p>
          <a:endParaRPr lang="de-AT"/>
        </a:p>
      </dgm:t>
    </dgm:pt>
    <dgm:pt modelId="{C5CFBC87-EB6F-4071-B692-EBF9D5C35469}">
      <dgm:prSet/>
      <dgm:spPr/>
      <dgm:t>
        <a:bodyPr/>
        <a:lstStyle/>
        <a:p>
          <a:r>
            <a:rPr lang="de-AT"/>
            <a:t>Entlohnung</a:t>
          </a:r>
        </a:p>
      </dgm:t>
    </dgm:pt>
    <dgm:pt modelId="{27521AAD-BECC-4E2E-A175-828189E1B3D5}" type="parTrans" cxnId="{93B786FA-3299-4F3F-956B-86E51982D312}">
      <dgm:prSet/>
      <dgm:spPr/>
      <dgm:t>
        <a:bodyPr/>
        <a:lstStyle/>
        <a:p>
          <a:endParaRPr lang="de-AT"/>
        </a:p>
      </dgm:t>
    </dgm:pt>
    <dgm:pt modelId="{33ECCF66-AAFC-41E4-BB12-41ECB732AEC8}" type="sibTrans" cxnId="{93B786FA-3299-4F3F-956B-86E51982D312}">
      <dgm:prSet/>
      <dgm:spPr/>
      <dgm:t>
        <a:bodyPr/>
        <a:lstStyle/>
        <a:p>
          <a:endParaRPr lang="de-AT"/>
        </a:p>
      </dgm:t>
    </dgm:pt>
    <dgm:pt modelId="{D04E3106-0FCE-485E-971C-45C9596A72FD}">
      <dgm:prSet/>
      <dgm:spPr/>
      <dgm:t>
        <a:bodyPr/>
        <a:lstStyle/>
        <a:p>
          <a:endParaRPr lang="de-AT"/>
        </a:p>
      </dgm:t>
    </dgm:pt>
    <dgm:pt modelId="{88A45932-45C9-4FE3-B98B-3EDD812A9BF4}" type="parTrans" cxnId="{51D27468-AF7E-4E49-AF2B-F170AC10DF73}">
      <dgm:prSet/>
      <dgm:spPr/>
      <dgm:t>
        <a:bodyPr/>
        <a:lstStyle/>
        <a:p>
          <a:endParaRPr lang="de-AT"/>
        </a:p>
      </dgm:t>
    </dgm:pt>
    <dgm:pt modelId="{1370F561-FB28-42DF-813C-3B57C57BD8BC}" type="sibTrans" cxnId="{51D27468-AF7E-4E49-AF2B-F170AC10DF73}">
      <dgm:prSet/>
      <dgm:spPr/>
      <dgm:t>
        <a:bodyPr/>
        <a:lstStyle/>
        <a:p>
          <a:endParaRPr lang="de-AT"/>
        </a:p>
      </dgm:t>
    </dgm:pt>
    <dgm:pt modelId="{B6C84686-0B3B-4DCA-8BE9-A157BBA3E7FB}">
      <dgm:prSet/>
      <dgm:spPr/>
      <dgm:t>
        <a:bodyPr/>
        <a:lstStyle/>
        <a:p>
          <a:r>
            <a:rPr lang="de-AT"/>
            <a:t>Zuverlässigkeit</a:t>
          </a:r>
        </a:p>
      </dgm:t>
    </dgm:pt>
    <dgm:pt modelId="{881D9732-ED94-4E87-9BE5-13D9B4364448}" type="parTrans" cxnId="{EA0A7CF8-647A-4381-98E3-887431BB1B21}">
      <dgm:prSet/>
      <dgm:spPr/>
      <dgm:t>
        <a:bodyPr/>
        <a:lstStyle/>
        <a:p>
          <a:endParaRPr lang="de-AT"/>
        </a:p>
      </dgm:t>
    </dgm:pt>
    <dgm:pt modelId="{763931F1-D863-4AA3-98ED-6E25DAECD826}" type="sibTrans" cxnId="{EA0A7CF8-647A-4381-98E3-887431BB1B21}">
      <dgm:prSet/>
      <dgm:spPr/>
      <dgm:t>
        <a:bodyPr/>
        <a:lstStyle/>
        <a:p>
          <a:endParaRPr lang="de-AT"/>
        </a:p>
      </dgm:t>
    </dgm:pt>
    <dgm:pt modelId="{E2DEFC8E-31D5-4E49-A983-8D15E0953085}">
      <dgm:prSet/>
      <dgm:spPr/>
      <dgm:t>
        <a:bodyPr/>
        <a:lstStyle/>
        <a:p>
          <a:r>
            <a:rPr lang="de-AT"/>
            <a:t>Transportdauer</a:t>
          </a:r>
        </a:p>
      </dgm:t>
    </dgm:pt>
    <dgm:pt modelId="{CB4CF91C-3708-49B6-82BA-DD659394B274}" type="parTrans" cxnId="{DCDB31ED-94DD-4BB7-B49E-A2BF07584AB7}">
      <dgm:prSet/>
      <dgm:spPr/>
      <dgm:t>
        <a:bodyPr/>
        <a:lstStyle/>
        <a:p>
          <a:endParaRPr lang="de-AT"/>
        </a:p>
      </dgm:t>
    </dgm:pt>
    <dgm:pt modelId="{29C20354-CA0B-49F3-BA79-0146C94F3311}" type="sibTrans" cxnId="{DCDB31ED-94DD-4BB7-B49E-A2BF07584AB7}">
      <dgm:prSet/>
      <dgm:spPr/>
      <dgm:t>
        <a:bodyPr/>
        <a:lstStyle/>
        <a:p>
          <a:endParaRPr lang="de-AT"/>
        </a:p>
      </dgm:t>
    </dgm:pt>
    <dgm:pt modelId="{258D05F0-FB64-4A8B-9A77-43A8CF938EFD}">
      <dgm:prSet/>
      <dgm:spPr/>
      <dgm:t>
        <a:bodyPr/>
        <a:lstStyle/>
        <a:p>
          <a:endParaRPr lang="de-AT"/>
        </a:p>
      </dgm:t>
    </dgm:pt>
    <dgm:pt modelId="{D40E16D0-D662-489E-BFD7-7BFC41B9264B}" type="parTrans" cxnId="{72904183-22ED-4B2E-8DA8-3F7985D1471A}">
      <dgm:prSet/>
      <dgm:spPr/>
      <dgm:t>
        <a:bodyPr/>
        <a:lstStyle/>
        <a:p>
          <a:endParaRPr lang="de-AT"/>
        </a:p>
      </dgm:t>
    </dgm:pt>
    <dgm:pt modelId="{8EE5A3CF-142E-4AA1-BF34-4FBF0BF45391}" type="sibTrans" cxnId="{72904183-22ED-4B2E-8DA8-3F7985D1471A}">
      <dgm:prSet/>
      <dgm:spPr/>
      <dgm:t>
        <a:bodyPr/>
        <a:lstStyle/>
        <a:p>
          <a:endParaRPr lang="de-AT"/>
        </a:p>
      </dgm:t>
    </dgm:pt>
    <dgm:pt modelId="{54A4DB1E-2673-4EE7-B02E-D1CF3486A272}">
      <dgm:prSet/>
      <dgm:spPr/>
      <dgm:t>
        <a:bodyPr/>
        <a:lstStyle/>
        <a:p>
          <a:r>
            <a:rPr lang="de-AT"/>
            <a:t>Lärm</a:t>
          </a:r>
        </a:p>
      </dgm:t>
    </dgm:pt>
    <dgm:pt modelId="{D48E1371-101A-4F42-B157-10D591D9C8A4}" type="parTrans" cxnId="{3107DE05-C357-4FCC-A65A-8BED80321198}">
      <dgm:prSet/>
      <dgm:spPr/>
      <dgm:t>
        <a:bodyPr/>
        <a:lstStyle/>
        <a:p>
          <a:endParaRPr lang="de-AT"/>
        </a:p>
      </dgm:t>
    </dgm:pt>
    <dgm:pt modelId="{63880F52-4DF5-4337-A4A1-B137F7853534}" type="sibTrans" cxnId="{3107DE05-C357-4FCC-A65A-8BED80321198}">
      <dgm:prSet/>
      <dgm:spPr/>
      <dgm:t>
        <a:bodyPr/>
        <a:lstStyle/>
        <a:p>
          <a:endParaRPr lang="de-AT"/>
        </a:p>
      </dgm:t>
    </dgm:pt>
    <dgm:pt modelId="{959F9489-7A6B-4D61-BC7B-42353E05830D}">
      <dgm:prSet/>
      <dgm:spPr/>
      <dgm:t>
        <a:bodyPr/>
        <a:lstStyle/>
        <a:p>
          <a:r>
            <a:rPr lang="de-AT"/>
            <a:t>Pünktlichkeit</a:t>
          </a:r>
        </a:p>
      </dgm:t>
    </dgm:pt>
    <dgm:pt modelId="{C256EA60-5D63-44AD-A7C6-9C43457E0676}" type="parTrans" cxnId="{31ADDDC7-D9F7-4BBD-A01B-94D8C9E8199D}">
      <dgm:prSet/>
      <dgm:spPr/>
      <dgm:t>
        <a:bodyPr/>
        <a:lstStyle/>
        <a:p>
          <a:endParaRPr lang="de-AT"/>
        </a:p>
      </dgm:t>
    </dgm:pt>
    <dgm:pt modelId="{8CF014A9-D9B5-41B0-A90C-D1D96353C693}" type="sibTrans" cxnId="{31ADDDC7-D9F7-4BBD-A01B-94D8C9E8199D}">
      <dgm:prSet/>
      <dgm:spPr/>
      <dgm:t>
        <a:bodyPr/>
        <a:lstStyle/>
        <a:p>
          <a:endParaRPr lang="de-AT"/>
        </a:p>
      </dgm:t>
    </dgm:pt>
    <dgm:pt modelId="{3DB74113-0172-4EC7-9AD1-45B039E5CD52}" type="pres">
      <dgm:prSet presAssocID="{0A6DA4DD-6B8B-4409-9C4A-BEDA6BD2C587}" presName="Name0" presStyleCnt="0">
        <dgm:presLayoutVars>
          <dgm:dir/>
          <dgm:animLvl val="lvl"/>
          <dgm:resizeHandles val="exact"/>
        </dgm:presLayoutVars>
      </dgm:prSet>
      <dgm:spPr/>
    </dgm:pt>
    <dgm:pt modelId="{B59EC71E-F913-4DC7-9566-9AA27CBB6D74}" type="pres">
      <dgm:prSet presAssocID="{C9059813-DE7B-4BE3-9F1D-7AE49AA92195}" presName="composite" presStyleCnt="0"/>
      <dgm:spPr/>
    </dgm:pt>
    <dgm:pt modelId="{EB78F3D1-862C-4D39-92D6-9E5D449D8A9D}" type="pres">
      <dgm:prSet presAssocID="{C9059813-DE7B-4BE3-9F1D-7AE49AA92195}" presName="parTx" presStyleLbl="alignNode1" presStyleIdx="0" presStyleCnt="3">
        <dgm:presLayoutVars>
          <dgm:chMax val="0"/>
          <dgm:chPref val="0"/>
          <dgm:bulletEnabled val="1"/>
        </dgm:presLayoutVars>
      </dgm:prSet>
      <dgm:spPr/>
    </dgm:pt>
    <dgm:pt modelId="{799F1A1C-0DF2-4528-9575-531B105A4855}" type="pres">
      <dgm:prSet presAssocID="{C9059813-DE7B-4BE3-9F1D-7AE49AA92195}" presName="desTx" presStyleLbl="alignAccFollowNode1" presStyleIdx="0" presStyleCnt="3">
        <dgm:presLayoutVars>
          <dgm:bulletEnabled val="1"/>
        </dgm:presLayoutVars>
      </dgm:prSet>
      <dgm:spPr/>
    </dgm:pt>
    <dgm:pt modelId="{0EE63911-9469-48F2-884F-12C448B465B4}" type="pres">
      <dgm:prSet presAssocID="{0B5A5DD7-47E8-4BED-8417-1D00210B9345}" presName="space" presStyleCnt="0"/>
      <dgm:spPr/>
    </dgm:pt>
    <dgm:pt modelId="{00ECB595-E8F6-4B22-8170-383532FF65E9}" type="pres">
      <dgm:prSet presAssocID="{303E4194-7413-4838-9199-6FFABA3C296F}" presName="composite" presStyleCnt="0"/>
      <dgm:spPr/>
    </dgm:pt>
    <dgm:pt modelId="{BFD0CF5B-64D5-4078-9468-7515C31A5E41}" type="pres">
      <dgm:prSet presAssocID="{303E4194-7413-4838-9199-6FFABA3C296F}" presName="parTx" presStyleLbl="alignNode1" presStyleIdx="1" presStyleCnt="3">
        <dgm:presLayoutVars>
          <dgm:chMax val="0"/>
          <dgm:chPref val="0"/>
          <dgm:bulletEnabled val="1"/>
        </dgm:presLayoutVars>
      </dgm:prSet>
      <dgm:spPr/>
    </dgm:pt>
    <dgm:pt modelId="{8195E0B4-8A82-467C-AE9E-8ED5775985C6}" type="pres">
      <dgm:prSet presAssocID="{303E4194-7413-4838-9199-6FFABA3C296F}" presName="desTx" presStyleLbl="alignAccFollowNode1" presStyleIdx="1" presStyleCnt="3">
        <dgm:presLayoutVars>
          <dgm:bulletEnabled val="1"/>
        </dgm:presLayoutVars>
      </dgm:prSet>
      <dgm:spPr/>
    </dgm:pt>
    <dgm:pt modelId="{09E45776-3733-46E1-906A-69B773FD0A40}" type="pres">
      <dgm:prSet presAssocID="{BED1D49B-9B1E-477E-9CA9-A1277606ACD8}" presName="space" presStyleCnt="0"/>
      <dgm:spPr/>
    </dgm:pt>
    <dgm:pt modelId="{01AE2981-90A4-4607-84E2-1F617D7AD3DD}" type="pres">
      <dgm:prSet presAssocID="{7869ACFE-FE93-47E2-8206-A148DD3422FA}" presName="composite" presStyleCnt="0"/>
      <dgm:spPr/>
    </dgm:pt>
    <dgm:pt modelId="{F190DA9E-32F4-4098-8F9D-3B8EE273C4DB}" type="pres">
      <dgm:prSet presAssocID="{7869ACFE-FE93-47E2-8206-A148DD3422FA}" presName="parTx" presStyleLbl="alignNode1" presStyleIdx="2" presStyleCnt="3">
        <dgm:presLayoutVars>
          <dgm:chMax val="0"/>
          <dgm:chPref val="0"/>
          <dgm:bulletEnabled val="1"/>
        </dgm:presLayoutVars>
      </dgm:prSet>
      <dgm:spPr/>
    </dgm:pt>
    <dgm:pt modelId="{6683B498-910C-4902-9AB2-627BEAC27045}" type="pres">
      <dgm:prSet presAssocID="{7869ACFE-FE93-47E2-8206-A148DD3422FA}" presName="desTx" presStyleLbl="alignAccFollowNode1" presStyleIdx="2" presStyleCnt="3">
        <dgm:presLayoutVars>
          <dgm:bulletEnabled val="1"/>
        </dgm:presLayoutVars>
      </dgm:prSet>
      <dgm:spPr/>
    </dgm:pt>
  </dgm:ptLst>
  <dgm:cxnLst>
    <dgm:cxn modelId="{3107DE05-C357-4FCC-A65A-8BED80321198}" srcId="{C9059813-DE7B-4BE3-9F1D-7AE49AA92195}" destId="{54A4DB1E-2673-4EE7-B02E-D1CF3486A272}" srcOrd="2" destOrd="0" parTransId="{D48E1371-101A-4F42-B157-10D591D9C8A4}" sibTransId="{63880F52-4DF5-4337-A4A1-B137F7853534}"/>
    <dgm:cxn modelId="{AF2B490F-B7FA-4E96-9C17-B87EE2B681B0}" type="presOf" srcId="{959F9489-7A6B-4D61-BC7B-42353E05830D}" destId="{6683B498-910C-4902-9AB2-627BEAC27045}" srcOrd="0" destOrd="2" presId="urn:microsoft.com/office/officeart/2005/8/layout/hList1"/>
    <dgm:cxn modelId="{FB6A3E15-B56F-47B5-9AC7-A4AAE94843D7}" srcId="{303E4194-7413-4838-9199-6FFABA3C296F}" destId="{F8FD9705-7E8D-4DBA-8CBB-5784ADD427FB}" srcOrd="0" destOrd="0" parTransId="{101A87F2-AAC0-44BB-A5BE-2311F01EB5F2}" sibTransId="{1ED51E96-3103-4556-8827-058F0B414697}"/>
    <dgm:cxn modelId="{1384151E-B77A-4B26-A151-46DD180C55BF}" srcId="{0A6DA4DD-6B8B-4409-9C4A-BEDA6BD2C587}" destId="{C9059813-DE7B-4BE3-9F1D-7AE49AA92195}" srcOrd="0" destOrd="0" parTransId="{D52E0CAA-6112-40F4-8FED-75BA7AFAF0B2}" sibTransId="{0B5A5DD7-47E8-4BED-8417-1D00210B9345}"/>
    <dgm:cxn modelId="{EDA7D320-5C08-405E-AC7E-AD0BF928B0F9}" type="presOf" srcId="{1B22A707-22BD-41A3-9B02-3F82E9FCB1AA}" destId="{8195E0B4-8A82-467C-AE9E-8ED5775985C6}" srcOrd="0" destOrd="1" presId="urn:microsoft.com/office/officeart/2005/8/layout/hList1"/>
    <dgm:cxn modelId="{97CE1D27-F8F2-41B0-840D-ABE7C13A11EC}" srcId="{C9059813-DE7B-4BE3-9F1D-7AE49AA92195}" destId="{FB423225-57B6-41E1-8277-8D77F22F5F0A}" srcOrd="3" destOrd="0" parTransId="{00B87BAE-D3A6-44C3-B8D9-48AA8BBF86E7}" sibTransId="{CFD23D1D-B47B-435F-BC42-DF246E9AF82B}"/>
    <dgm:cxn modelId="{D29A3136-ED5D-445C-87D2-A3CD658E60E9}" type="presOf" srcId="{6D6EB358-2AB3-4B58-8D09-889ADFD0BBA6}" destId="{799F1A1C-0DF2-4528-9575-531B105A4855}" srcOrd="0" destOrd="0" presId="urn:microsoft.com/office/officeart/2005/8/layout/hList1"/>
    <dgm:cxn modelId="{1B74B538-04DB-4C5C-95FD-FCC0780854B3}" type="presOf" srcId="{54A4DB1E-2673-4EE7-B02E-D1CF3486A272}" destId="{799F1A1C-0DF2-4528-9575-531B105A4855}" srcOrd="0" destOrd="2" presId="urn:microsoft.com/office/officeart/2005/8/layout/hList1"/>
    <dgm:cxn modelId="{D5E5853C-F96E-494E-BE39-071C8424541D}" srcId="{303E4194-7413-4838-9199-6FFABA3C296F}" destId="{1B22A707-22BD-41A3-9B02-3F82E9FCB1AA}" srcOrd="1" destOrd="0" parTransId="{E43633CE-8315-451C-A6DA-3CD6C3415157}" sibTransId="{5ED723EA-6D0C-47FD-B9BD-33C7179238AF}"/>
    <dgm:cxn modelId="{29EB513D-151C-42BF-AB24-808DD3C81673}" type="presOf" srcId="{C9059813-DE7B-4BE3-9F1D-7AE49AA92195}" destId="{EB78F3D1-862C-4D39-92D6-9E5D449D8A9D}" srcOrd="0" destOrd="0" presId="urn:microsoft.com/office/officeart/2005/8/layout/hList1"/>
    <dgm:cxn modelId="{B5C8B73D-C245-42F0-B9FA-BE8C1C07B674}" type="presOf" srcId="{7869ACFE-FE93-47E2-8206-A148DD3422FA}" destId="{F190DA9E-32F4-4098-8F9D-3B8EE273C4DB}" srcOrd="0" destOrd="0" presId="urn:microsoft.com/office/officeart/2005/8/layout/hList1"/>
    <dgm:cxn modelId="{8036F046-38DD-419B-A3F4-57911EF13EE3}" type="presOf" srcId="{F8FD9705-7E8D-4DBA-8CBB-5784ADD427FB}" destId="{8195E0B4-8A82-467C-AE9E-8ED5775985C6}" srcOrd="0" destOrd="0" presId="urn:microsoft.com/office/officeart/2005/8/layout/hList1"/>
    <dgm:cxn modelId="{51D27468-AF7E-4E49-AF2B-F170AC10DF73}" srcId="{303E4194-7413-4838-9199-6FFABA3C296F}" destId="{D04E3106-0FCE-485E-971C-45C9596A72FD}" srcOrd="3" destOrd="0" parTransId="{88A45932-45C9-4FE3-B98B-3EDD812A9BF4}" sibTransId="{1370F561-FB28-42DF-813C-3B57C57BD8BC}"/>
    <dgm:cxn modelId="{6B3DDA48-309F-4822-854A-BA3DB4B79C34}" type="presOf" srcId="{C5CFBC87-EB6F-4071-B692-EBF9D5C35469}" destId="{8195E0B4-8A82-467C-AE9E-8ED5775985C6}" srcOrd="0" destOrd="2" presId="urn:microsoft.com/office/officeart/2005/8/layout/hList1"/>
    <dgm:cxn modelId="{27FF5D4F-E7F3-485E-940C-B5B179512E24}" type="presOf" srcId="{CE5F36AE-A7A1-4A7A-8B32-70CB6A5B8AF6}" destId="{6683B498-910C-4902-9AB2-627BEAC27045}" srcOrd="0" destOrd="0" presId="urn:microsoft.com/office/officeart/2005/8/layout/hList1"/>
    <dgm:cxn modelId="{0CE02C70-ECFA-4C01-9393-3ABEA19C8470}" type="presOf" srcId="{E2DEFC8E-31D5-4E49-A983-8D15E0953085}" destId="{6683B498-910C-4902-9AB2-627BEAC27045}" srcOrd="0" destOrd="3" presId="urn:microsoft.com/office/officeart/2005/8/layout/hList1"/>
    <dgm:cxn modelId="{ACC1D476-8D7F-4920-BF4E-20BD6CCC91BD}" type="presOf" srcId="{D04E3106-0FCE-485E-971C-45C9596A72FD}" destId="{8195E0B4-8A82-467C-AE9E-8ED5775985C6}" srcOrd="0" destOrd="3" presId="urn:microsoft.com/office/officeart/2005/8/layout/hList1"/>
    <dgm:cxn modelId="{1CC1DA81-C6C7-435A-90CD-288932F9EE10}" srcId="{0A6DA4DD-6B8B-4409-9C4A-BEDA6BD2C587}" destId="{7869ACFE-FE93-47E2-8206-A148DD3422FA}" srcOrd="2" destOrd="0" parTransId="{6776612A-EC3A-4036-AC10-16F25636E098}" sibTransId="{05CB3E70-AD0A-4503-A4AC-6904B915B58A}"/>
    <dgm:cxn modelId="{72904183-22ED-4B2E-8DA8-3F7985D1471A}" srcId="{7869ACFE-FE93-47E2-8206-A148DD3422FA}" destId="{258D05F0-FB64-4A8B-9A77-43A8CF938EFD}" srcOrd="4" destOrd="0" parTransId="{D40E16D0-D662-489E-BFD7-7BFC41B9264B}" sibTransId="{8EE5A3CF-142E-4AA1-BF34-4FBF0BF45391}"/>
    <dgm:cxn modelId="{995F2C86-9EC1-48BD-983E-1CB43DD711FD}" srcId="{C9059813-DE7B-4BE3-9F1D-7AE49AA92195}" destId="{ABCC9672-E634-4918-9152-7F45D14AA69F}" srcOrd="1" destOrd="0" parTransId="{53A278F6-F7B2-4DE6-9FD7-7B8AD3D3E776}" sibTransId="{C078DF02-213B-434F-BA46-885C19426D92}"/>
    <dgm:cxn modelId="{0E9CE58C-3A3F-4C87-9D64-9C21426A3C64}" srcId="{C9059813-DE7B-4BE3-9F1D-7AE49AA92195}" destId="{6D6EB358-2AB3-4B58-8D09-889ADFD0BBA6}" srcOrd="0" destOrd="0" parTransId="{ACE84618-74B7-47AE-AB08-E1C47F06C5DF}" sibTransId="{0756F12C-D599-4912-B484-3DCFC68F22CE}"/>
    <dgm:cxn modelId="{1E46579E-A46B-4924-8352-F2AA83BE8C5E}" type="presOf" srcId="{ABCC9672-E634-4918-9152-7F45D14AA69F}" destId="{799F1A1C-0DF2-4528-9575-531B105A4855}" srcOrd="0" destOrd="1" presId="urn:microsoft.com/office/officeart/2005/8/layout/hList1"/>
    <dgm:cxn modelId="{CFDCEEC4-16BF-47ED-9731-A9EF70F2785E}" type="presOf" srcId="{0A6DA4DD-6B8B-4409-9C4A-BEDA6BD2C587}" destId="{3DB74113-0172-4EC7-9AD1-45B039E5CD52}" srcOrd="0" destOrd="0" presId="urn:microsoft.com/office/officeart/2005/8/layout/hList1"/>
    <dgm:cxn modelId="{31ADDDC7-D9F7-4BBD-A01B-94D8C9E8199D}" srcId="{7869ACFE-FE93-47E2-8206-A148DD3422FA}" destId="{959F9489-7A6B-4D61-BC7B-42353E05830D}" srcOrd="2" destOrd="0" parTransId="{C256EA60-5D63-44AD-A7C6-9C43457E0676}" sibTransId="{8CF014A9-D9B5-41B0-A90C-D1D96353C693}"/>
    <dgm:cxn modelId="{A1EA98CA-A240-44C1-AB3B-AAA7F07B1EDC}" srcId="{0A6DA4DD-6B8B-4409-9C4A-BEDA6BD2C587}" destId="{303E4194-7413-4838-9199-6FFABA3C296F}" srcOrd="1" destOrd="0" parTransId="{0BC966C8-5BC2-49DF-911C-3218D1365998}" sibTransId="{BED1D49B-9B1E-477E-9CA9-A1277606ACD8}"/>
    <dgm:cxn modelId="{304F23DD-CEDD-4525-A23C-9376ACAE5D28}" srcId="{7869ACFE-FE93-47E2-8206-A148DD3422FA}" destId="{CE5F36AE-A7A1-4A7A-8B32-70CB6A5B8AF6}" srcOrd="0" destOrd="0" parTransId="{81994C36-66E7-40B4-955A-6CA170772089}" sibTransId="{7B892770-2B1C-4861-BBC0-D887F33C5DED}"/>
    <dgm:cxn modelId="{DCDB31ED-94DD-4BB7-B49E-A2BF07584AB7}" srcId="{7869ACFE-FE93-47E2-8206-A148DD3422FA}" destId="{E2DEFC8E-31D5-4E49-A983-8D15E0953085}" srcOrd="3" destOrd="0" parTransId="{CB4CF91C-3708-49B6-82BA-DD659394B274}" sibTransId="{29C20354-CA0B-49F3-BA79-0146C94F3311}"/>
    <dgm:cxn modelId="{D38160F8-D37E-42B8-A0E3-286C63AFF650}" type="presOf" srcId="{258D05F0-FB64-4A8B-9A77-43A8CF938EFD}" destId="{6683B498-910C-4902-9AB2-627BEAC27045}" srcOrd="0" destOrd="4" presId="urn:microsoft.com/office/officeart/2005/8/layout/hList1"/>
    <dgm:cxn modelId="{EA0A7CF8-647A-4381-98E3-887431BB1B21}" srcId="{7869ACFE-FE93-47E2-8206-A148DD3422FA}" destId="{B6C84686-0B3B-4DCA-8BE9-A157BBA3E7FB}" srcOrd="1" destOrd="0" parTransId="{881D9732-ED94-4E87-9BE5-13D9B4364448}" sibTransId="{763931F1-D863-4AA3-98ED-6E25DAECD826}"/>
    <dgm:cxn modelId="{D922BFF8-8122-430B-80D7-107ABF35B1CE}" type="presOf" srcId="{FB423225-57B6-41E1-8277-8D77F22F5F0A}" destId="{799F1A1C-0DF2-4528-9575-531B105A4855}" srcOrd="0" destOrd="3" presId="urn:microsoft.com/office/officeart/2005/8/layout/hList1"/>
    <dgm:cxn modelId="{93B786FA-3299-4F3F-956B-86E51982D312}" srcId="{303E4194-7413-4838-9199-6FFABA3C296F}" destId="{C5CFBC87-EB6F-4071-B692-EBF9D5C35469}" srcOrd="2" destOrd="0" parTransId="{27521AAD-BECC-4E2E-A175-828189E1B3D5}" sibTransId="{33ECCF66-AAFC-41E4-BB12-41ECB732AEC8}"/>
    <dgm:cxn modelId="{DAD494FD-9635-42EA-9C8F-8B23AA7D8879}" type="presOf" srcId="{303E4194-7413-4838-9199-6FFABA3C296F}" destId="{BFD0CF5B-64D5-4078-9468-7515C31A5E41}" srcOrd="0" destOrd="0" presId="urn:microsoft.com/office/officeart/2005/8/layout/hList1"/>
    <dgm:cxn modelId="{94162EFE-C197-44E6-9542-30FC9E627F7A}" type="presOf" srcId="{B6C84686-0B3B-4DCA-8BE9-A157BBA3E7FB}" destId="{6683B498-910C-4902-9AB2-627BEAC27045}" srcOrd="0" destOrd="1" presId="urn:microsoft.com/office/officeart/2005/8/layout/hList1"/>
    <dgm:cxn modelId="{9D99E2BA-3068-49E2-8309-C264C2ACD849}" type="presParOf" srcId="{3DB74113-0172-4EC7-9AD1-45B039E5CD52}" destId="{B59EC71E-F913-4DC7-9566-9AA27CBB6D74}" srcOrd="0" destOrd="0" presId="urn:microsoft.com/office/officeart/2005/8/layout/hList1"/>
    <dgm:cxn modelId="{AA3AE78A-FE26-4FAD-B76E-306CC47B077F}" type="presParOf" srcId="{B59EC71E-F913-4DC7-9566-9AA27CBB6D74}" destId="{EB78F3D1-862C-4D39-92D6-9E5D449D8A9D}" srcOrd="0" destOrd="0" presId="urn:microsoft.com/office/officeart/2005/8/layout/hList1"/>
    <dgm:cxn modelId="{37819300-D8B1-4975-BC69-F99853E4B843}" type="presParOf" srcId="{B59EC71E-F913-4DC7-9566-9AA27CBB6D74}" destId="{799F1A1C-0DF2-4528-9575-531B105A4855}" srcOrd="1" destOrd="0" presId="urn:microsoft.com/office/officeart/2005/8/layout/hList1"/>
    <dgm:cxn modelId="{82CF41AE-E7C3-4E98-AB91-B1929575D848}" type="presParOf" srcId="{3DB74113-0172-4EC7-9AD1-45B039E5CD52}" destId="{0EE63911-9469-48F2-884F-12C448B465B4}" srcOrd="1" destOrd="0" presId="urn:microsoft.com/office/officeart/2005/8/layout/hList1"/>
    <dgm:cxn modelId="{D0DA0FDB-565F-4F65-A9B6-7F3E031E0DDC}" type="presParOf" srcId="{3DB74113-0172-4EC7-9AD1-45B039E5CD52}" destId="{00ECB595-E8F6-4B22-8170-383532FF65E9}" srcOrd="2" destOrd="0" presId="urn:microsoft.com/office/officeart/2005/8/layout/hList1"/>
    <dgm:cxn modelId="{BE5BA8FE-5864-4DA3-A13E-C8225C1DAD5C}" type="presParOf" srcId="{00ECB595-E8F6-4B22-8170-383532FF65E9}" destId="{BFD0CF5B-64D5-4078-9468-7515C31A5E41}" srcOrd="0" destOrd="0" presId="urn:microsoft.com/office/officeart/2005/8/layout/hList1"/>
    <dgm:cxn modelId="{3F43FC21-3B96-4DF6-8943-EA0A1C7003AB}" type="presParOf" srcId="{00ECB595-E8F6-4B22-8170-383532FF65E9}" destId="{8195E0B4-8A82-467C-AE9E-8ED5775985C6}" srcOrd="1" destOrd="0" presId="urn:microsoft.com/office/officeart/2005/8/layout/hList1"/>
    <dgm:cxn modelId="{DCEBED79-3557-4F86-B99F-D32B4C2B3A35}" type="presParOf" srcId="{3DB74113-0172-4EC7-9AD1-45B039E5CD52}" destId="{09E45776-3733-46E1-906A-69B773FD0A40}" srcOrd="3" destOrd="0" presId="urn:microsoft.com/office/officeart/2005/8/layout/hList1"/>
    <dgm:cxn modelId="{748D404A-9A71-42D7-85E1-A8E0D0047FE4}" type="presParOf" srcId="{3DB74113-0172-4EC7-9AD1-45B039E5CD52}" destId="{01AE2981-90A4-4607-84E2-1F617D7AD3DD}" srcOrd="4" destOrd="0" presId="urn:microsoft.com/office/officeart/2005/8/layout/hList1"/>
    <dgm:cxn modelId="{9EC465FB-5349-4EE3-9C47-0C58B9722940}" type="presParOf" srcId="{01AE2981-90A4-4607-84E2-1F617D7AD3DD}" destId="{F190DA9E-32F4-4098-8F9D-3B8EE273C4DB}" srcOrd="0" destOrd="0" presId="urn:microsoft.com/office/officeart/2005/8/layout/hList1"/>
    <dgm:cxn modelId="{89F1ACB5-8D24-414D-80E3-ED5F8A977EA6}" type="presParOf" srcId="{01AE2981-90A4-4607-84E2-1F617D7AD3DD}" destId="{6683B498-910C-4902-9AB2-627BEAC2704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C363C-A0D8-465E-92EC-A4CAA32BC591}">
      <dsp:nvSpPr>
        <dsp:cNvPr id="0" name=""/>
        <dsp:cNvSpPr/>
      </dsp:nvSpPr>
      <dsp:spPr>
        <a:xfrm>
          <a:off x="-4488008" y="-688243"/>
          <a:ext cx="5346506" cy="5346506"/>
        </a:xfrm>
        <a:prstGeom prst="blockArc">
          <a:avLst>
            <a:gd name="adj1" fmla="val 18900000"/>
            <a:gd name="adj2" fmla="val 2700000"/>
            <a:gd name="adj3" fmla="val 40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085B80-D736-4B4E-835B-9E63B3E8F296}">
      <dsp:nvSpPr>
        <dsp:cNvPr id="0" name=""/>
        <dsp:cNvSpPr/>
      </dsp:nvSpPr>
      <dsp:spPr>
        <a:xfrm>
          <a:off x="449696" y="305215"/>
          <a:ext cx="7671002"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de-AT" sz="1800" kern="1200" dirty="0">
              <a:solidFill>
                <a:srgbClr val="002E60"/>
              </a:solidFill>
            </a:rPr>
            <a:t>Nachhaltigkeit in der Logistik</a:t>
          </a:r>
        </a:p>
      </dsp:txBody>
      <dsp:txXfrm>
        <a:off x="449696" y="305215"/>
        <a:ext cx="7671002" cy="610747"/>
      </dsp:txXfrm>
    </dsp:sp>
    <dsp:sp modelId="{B58424AB-6568-4736-9EB7-D0E4EA26FC96}">
      <dsp:nvSpPr>
        <dsp:cNvPr id="0" name=""/>
        <dsp:cNvSpPr/>
      </dsp:nvSpPr>
      <dsp:spPr>
        <a:xfrm>
          <a:off x="67978" y="228871"/>
          <a:ext cx="763434" cy="763434"/>
        </a:xfrm>
        <a:prstGeom prst="ellipse">
          <a:avLst/>
        </a:prstGeom>
        <a:solidFill>
          <a:schemeClr val="bg1"/>
        </a:solid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dsp:style>
    </dsp:sp>
    <dsp:sp modelId="{19561A9C-6A2B-467F-8A8D-707EA7FA28AF}">
      <dsp:nvSpPr>
        <dsp:cNvPr id="0" name=""/>
        <dsp:cNvSpPr/>
      </dsp:nvSpPr>
      <dsp:spPr>
        <a:xfrm>
          <a:off x="799852" y="1221495"/>
          <a:ext cx="7320846"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de-AT" sz="1800" kern="1200" dirty="0">
              <a:solidFill>
                <a:srgbClr val="002E60"/>
              </a:solidFill>
            </a:rPr>
            <a:t>Verkehrspolitik - Grundlagen</a:t>
          </a:r>
        </a:p>
      </dsp:txBody>
      <dsp:txXfrm>
        <a:off x="799852" y="1221495"/>
        <a:ext cx="7320846" cy="610747"/>
      </dsp:txXfrm>
    </dsp:sp>
    <dsp:sp modelId="{7226D757-2FE8-4F20-9170-49908FC18751}">
      <dsp:nvSpPr>
        <dsp:cNvPr id="0" name=""/>
        <dsp:cNvSpPr/>
      </dsp:nvSpPr>
      <dsp:spPr>
        <a:xfrm>
          <a:off x="418134" y="1145152"/>
          <a:ext cx="763434" cy="7634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CD23D1-9544-4BC6-A4AD-2006BF48159C}">
      <dsp:nvSpPr>
        <dsp:cNvPr id="0" name=""/>
        <dsp:cNvSpPr/>
      </dsp:nvSpPr>
      <dsp:spPr>
        <a:xfrm>
          <a:off x="799852" y="2137776"/>
          <a:ext cx="7320846"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de-AT" sz="1800" kern="1200" dirty="0">
              <a:solidFill>
                <a:srgbClr val="002E60"/>
              </a:solidFill>
            </a:rPr>
            <a:t>Europäische Verkehrs- und Klimapolitik</a:t>
          </a:r>
        </a:p>
      </dsp:txBody>
      <dsp:txXfrm>
        <a:off x="799852" y="2137776"/>
        <a:ext cx="7320846" cy="610747"/>
      </dsp:txXfrm>
    </dsp:sp>
    <dsp:sp modelId="{076B0510-6532-481D-984C-B60AA93BB1A3}">
      <dsp:nvSpPr>
        <dsp:cNvPr id="0" name=""/>
        <dsp:cNvSpPr/>
      </dsp:nvSpPr>
      <dsp:spPr>
        <a:xfrm>
          <a:off x="418134" y="2061432"/>
          <a:ext cx="763434" cy="763434"/>
        </a:xfrm>
        <a:prstGeom prst="ellipse">
          <a:avLst/>
        </a:prstGeom>
        <a:solidFill>
          <a:schemeClr val="bg1"/>
        </a:solid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dsp:style>
    </dsp:sp>
    <dsp:sp modelId="{2FB30C9A-6C82-4613-8A7D-D3E5AAC455EA}">
      <dsp:nvSpPr>
        <dsp:cNvPr id="0" name=""/>
        <dsp:cNvSpPr/>
      </dsp:nvSpPr>
      <dsp:spPr>
        <a:xfrm>
          <a:off x="449696" y="3054056"/>
          <a:ext cx="7671002"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de-AT" sz="1800" kern="1200" dirty="0">
              <a:solidFill>
                <a:srgbClr val="002E60"/>
              </a:solidFill>
            </a:rPr>
            <a:t>Österreichische Verkehrs- und Klimapolitik</a:t>
          </a:r>
        </a:p>
      </dsp:txBody>
      <dsp:txXfrm>
        <a:off x="449696" y="3054056"/>
        <a:ext cx="7671002" cy="610747"/>
      </dsp:txXfrm>
    </dsp:sp>
    <dsp:sp modelId="{3A086D7A-FEEB-4C67-B1EC-426FEE295555}">
      <dsp:nvSpPr>
        <dsp:cNvPr id="0" name=""/>
        <dsp:cNvSpPr/>
      </dsp:nvSpPr>
      <dsp:spPr>
        <a:xfrm>
          <a:off x="67978" y="2977713"/>
          <a:ext cx="763434" cy="763434"/>
        </a:xfrm>
        <a:prstGeom prst="ellipse">
          <a:avLst/>
        </a:prstGeom>
        <a:solidFill>
          <a:schemeClr val="bg1"/>
        </a:solid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BF62-B4D2-4B2D-8812-308B3FA8B94C}">
      <dsp:nvSpPr>
        <dsp:cNvPr id="0" name=""/>
        <dsp:cNvSpPr/>
      </dsp:nvSpPr>
      <dsp:spPr>
        <a:xfrm>
          <a:off x="318998" y="401123"/>
          <a:ext cx="2263462" cy="2263462"/>
        </a:xfrm>
        <a:prstGeom prst="blockArc">
          <a:avLst>
            <a:gd name="adj1" fmla="val 90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8EFE443-7143-4AAD-ABEC-201551FBAA11}">
      <dsp:nvSpPr>
        <dsp:cNvPr id="0" name=""/>
        <dsp:cNvSpPr/>
      </dsp:nvSpPr>
      <dsp:spPr>
        <a:xfrm>
          <a:off x="318998" y="401123"/>
          <a:ext cx="2263462" cy="2263462"/>
        </a:xfrm>
        <a:prstGeom prst="blockArc">
          <a:avLst>
            <a:gd name="adj1" fmla="val 1800000"/>
            <a:gd name="adj2" fmla="val 90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BD19704-07BC-439A-9995-CE79F7B5E3B4}">
      <dsp:nvSpPr>
        <dsp:cNvPr id="0" name=""/>
        <dsp:cNvSpPr/>
      </dsp:nvSpPr>
      <dsp:spPr>
        <a:xfrm>
          <a:off x="318998" y="401123"/>
          <a:ext cx="2263462" cy="2263462"/>
        </a:xfrm>
        <a:prstGeom prst="blockArc">
          <a:avLst>
            <a:gd name="adj1" fmla="val 16200000"/>
            <a:gd name="adj2" fmla="val 1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6CBC136-3B15-4498-8873-13D013288D95}">
      <dsp:nvSpPr>
        <dsp:cNvPr id="0" name=""/>
        <dsp:cNvSpPr/>
      </dsp:nvSpPr>
      <dsp:spPr>
        <a:xfrm>
          <a:off x="662674" y="745649"/>
          <a:ext cx="1576111" cy="1574411"/>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de-AT" sz="2500" kern="1200" noProof="0">
              <a:latin typeface="Corbel" panose="020B0503020204020204" pitchFamily="34" charset="0"/>
            </a:rPr>
            <a:t>Grüne Logistik</a:t>
          </a:r>
          <a:endParaRPr lang="en-US" sz="2500" kern="1200" noProof="0">
            <a:latin typeface="Corbel" panose="020B0503020204020204" pitchFamily="34" charset="0"/>
          </a:endParaRPr>
        </a:p>
      </dsp:txBody>
      <dsp:txXfrm>
        <a:off x="893490" y="976216"/>
        <a:ext cx="1114479" cy="1113277"/>
      </dsp:txXfrm>
    </dsp:sp>
    <dsp:sp modelId="{6708B58E-CDA7-4CC3-8620-9FC845230D40}">
      <dsp:nvSpPr>
        <dsp:cNvPr id="0" name=""/>
        <dsp:cNvSpPr/>
      </dsp:nvSpPr>
      <dsp:spPr>
        <a:xfrm>
          <a:off x="915338" y="-62325"/>
          <a:ext cx="1070783" cy="97945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noProof="0">
              <a:latin typeface="Corbel" panose="020B0503020204020204" pitchFamily="34" charset="0"/>
            </a:rPr>
            <a:t>ökonomisch</a:t>
          </a:r>
        </a:p>
      </dsp:txBody>
      <dsp:txXfrm>
        <a:off x="1072151" y="81112"/>
        <a:ext cx="757157" cy="692576"/>
      </dsp:txXfrm>
    </dsp:sp>
    <dsp:sp modelId="{71652D85-593F-4AB9-8988-2F1F840B4FB3}">
      <dsp:nvSpPr>
        <dsp:cNvPr id="0" name=""/>
        <dsp:cNvSpPr/>
      </dsp:nvSpPr>
      <dsp:spPr>
        <a:xfrm>
          <a:off x="1872690" y="1595857"/>
          <a:ext cx="1070783" cy="97945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noProof="0">
              <a:latin typeface="Corbel" panose="020B0503020204020204" pitchFamily="34" charset="0"/>
            </a:rPr>
            <a:t>ökologisch</a:t>
          </a:r>
        </a:p>
      </dsp:txBody>
      <dsp:txXfrm>
        <a:off x="2029503" y="1739294"/>
        <a:ext cx="757157" cy="692576"/>
      </dsp:txXfrm>
    </dsp:sp>
    <dsp:sp modelId="{208ABFAC-2E4C-45E5-885D-03A2DF98BCDA}">
      <dsp:nvSpPr>
        <dsp:cNvPr id="0" name=""/>
        <dsp:cNvSpPr/>
      </dsp:nvSpPr>
      <dsp:spPr>
        <a:xfrm>
          <a:off x="-42013" y="1595857"/>
          <a:ext cx="1070783" cy="97945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noProof="0">
              <a:latin typeface="Corbel" panose="020B0503020204020204" pitchFamily="34" charset="0"/>
            </a:rPr>
            <a:t>sozial</a:t>
          </a:r>
        </a:p>
      </dsp:txBody>
      <dsp:txXfrm>
        <a:off x="114800" y="1739294"/>
        <a:ext cx="757157" cy="692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8F3D1-862C-4D39-92D6-9E5D449D8A9D}">
      <dsp:nvSpPr>
        <dsp:cNvPr id="0" name=""/>
        <dsp:cNvSpPr/>
      </dsp:nvSpPr>
      <dsp:spPr>
        <a:xfrm>
          <a:off x="2632" y="356160"/>
          <a:ext cx="2566466" cy="73088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e-AT" sz="2000" kern="1200"/>
            <a:t>Ökologische Einflussbereiche</a:t>
          </a:r>
        </a:p>
      </dsp:txBody>
      <dsp:txXfrm>
        <a:off x="2632" y="356160"/>
        <a:ext cx="2566466" cy="730889"/>
      </dsp:txXfrm>
    </dsp:sp>
    <dsp:sp modelId="{799F1A1C-0DF2-4528-9575-531B105A4855}">
      <dsp:nvSpPr>
        <dsp:cNvPr id="0" name=""/>
        <dsp:cNvSpPr/>
      </dsp:nvSpPr>
      <dsp:spPr>
        <a:xfrm>
          <a:off x="2632" y="1087049"/>
          <a:ext cx="2566466" cy="186831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AT" sz="2000" kern="1200"/>
            <a:t>Emissionen</a:t>
          </a:r>
        </a:p>
        <a:p>
          <a:pPr marL="228600" lvl="1" indent="-228600" algn="l" defTabSz="889000">
            <a:lnSpc>
              <a:spcPct val="90000"/>
            </a:lnSpc>
            <a:spcBef>
              <a:spcPct val="0"/>
            </a:spcBef>
            <a:spcAft>
              <a:spcPct val="15000"/>
            </a:spcAft>
            <a:buChar char="•"/>
          </a:pPr>
          <a:r>
            <a:rPr lang="de-AT" sz="2000" kern="1200" dirty="0"/>
            <a:t>Flächenverbrauch</a:t>
          </a:r>
        </a:p>
        <a:p>
          <a:pPr marL="228600" lvl="1" indent="-228600" algn="l" defTabSz="889000">
            <a:lnSpc>
              <a:spcPct val="90000"/>
            </a:lnSpc>
            <a:spcBef>
              <a:spcPct val="0"/>
            </a:spcBef>
            <a:spcAft>
              <a:spcPct val="15000"/>
            </a:spcAft>
            <a:buChar char="•"/>
          </a:pPr>
          <a:r>
            <a:rPr lang="de-AT" sz="2000" kern="1200"/>
            <a:t>Lärm</a:t>
          </a:r>
        </a:p>
        <a:p>
          <a:pPr marL="228600" lvl="1" indent="-228600" algn="l" defTabSz="889000">
            <a:lnSpc>
              <a:spcPct val="90000"/>
            </a:lnSpc>
            <a:spcBef>
              <a:spcPct val="0"/>
            </a:spcBef>
            <a:spcAft>
              <a:spcPct val="15000"/>
            </a:spcAft>
            <a:buChar char="•"/>
          </a:pPr>
          <a:r>
            <a:rPr lang="de-AT" sz="2000" kern="1200"/>
            <a:t>Spezifischer Energieverbrauch</a:t>
          </a:r>
        </a:p>
      </dsp:txBody>
      <dsp:txXfrm>
        <a:off x="2632" y="1087049"/>
        <a:ext cx="2566466" cy="1868315"/>
      </dsp:txXfrm>
    </dsp:sp>
    <dsp:sp modelId="{BFD0CF5B-64D5-4078-9468-7515C31A5E41}">
      <dsp:nvSpPr>
        <dsp:cNvPr id="0" name=""/>
        <dsp:cNvSpPr/>
      </dsp:nvSpPr>
      <dsp:spPr>
        <a:xfrm>
          <a:off x="2928404" y="356160"/>
          <a:ext cx="2566466" cy="73088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e-AT" sz="2000" kern="1200"/>
            <a:t>Soziale Einflussbereiche</a:t>
          </a:r>
        </a:p>
      </dsp:txBody>
      <dsp:txXfrm>
        <a:off x="2928404" y="356160"/>
        <a:ext cx="2566466" cy="730889"/>
      </dsp:txXfrm>
    </dsp:sp>
    <dsp:sp modelId="{8195E0B4-8A82-467C-AE9E-8ED5775985C6}">
      <dsp:nvSpPr>
        <dsp:cNvPr id="0" name=""/>
        <dsp:cNvSpPr/>
      </dsp:nvSpPr>
      <dsp:spPr>
        <a:xfrm>
          <a:off x="2928404" y="1087049"/>
          <a:ext cx="2566466" cy="186831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AT" sz="2000" kern="1200"/>
            <a:t>Verkehrssicherheit</a:t>
          </a:r>
        </a:p>
        <a:p>
          <a:pPr marL="228600" lvl="1" indent="-228600" algn="l" defTabSz="889000">
            <a:lnSpc>
              <a:spcPct val="90000"/>
            </a:lnSpc>
            <a:spcBef>
              <a:spcPct val="0"/>
            </a:spcBef>
            <a:spcAft>
              <a:spcPct val="15000"/>
            </a:spcAft>
            <a:buChar char="•"/>
          </a:pPr>
          <a:r>
            <a:rPr lang="de-AT" sz="2000" kern="1200"/>
            <a:t>Arbeitsbedingungen</a:t>
          </a:r>
        </a:p>
        <a:p>
          <a:pPr marL="228600" lvl="1" indent="-228600" algn="l" defTabSz="889000">
            <a:lnSpc>
              <a:spcPct val="90000"/>
            </a:lnSpc>
            <a:spcBef>
              <a:spcPct val="0"/>
            </a:spcBef>
            <a:spcAft>
              <a:spcPct val="15000"/>
            </a:spcAft>
            <a:buChar char="•"/>
          </a:pPr>
          <a:r>
            <a:rPr lang="de-AT" sz="2000" kern="1200"/>
            <a:t>Entlohnung</a:t>
          </a:r>
        </a:p>
        <a:p>
          <a:pPr marL="228600" lvl="1" indent="-228600" algn="l" defTabSz="889000">
            <a:lnSpc>
              <a:spcPct val="90000"/>
            </a:lnSpc>
            <a:spcBef>
              <a:spcPct val="0"/>
            </a:spcBef>
            <a:spcAft>
              <a:spcPct val="15000"/>
            </a:spcAft>
            <a:buChar char="•"/>
          </a:pPr>
          <a:endParaRPr lang="de-AT" sz="2000" kern="1200"/>
        </a:p>
      </dsp:txBody>
      <dsp:txXfrm>
        <a:off x="2928404" y="1087049"/>
        <a:ext cx="2566466" cy="1868315"/>
      </dsp:txXfrm>
    </dsp:sp>
    <dsp:sp modelId="{F190DA9E-32F4-4098-8F9D-3B8EE273C4DB}">
      <dsp:nvSpPr>
        <dsp:cNvPr id="0" name=""/>
        <dsp:cNvSpPr/>
      </dsp:nvSpPr>
      <dsp:spPr>
        <a:xfrm>
          <a:off x="5854176" y="356160"/>
          <a:ext cx="2566466" cy="73088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e-AT" sz="2000" kern="1200"/>
            <a:t>Ökonomische Einflussbereiche</a:t>
          </a:r>
        </a:p>
      </dsp:txBody>
      <dsp:txXfrm>
        <a:off x="5854176" y="356160"/>
        <a:ext cx="2566466" cy="730889"/>
      </dsp:txXfrm>
    </dsp:sp>
    <dsp:sp modelId="{6683B498-910C-4902-9AB2-627BEAC27045}">
      <dsp:nvSpPr>
        <dsp:cNvPr id="0" name=""/>
        <dsp:cNvSpPr/>
      </dsp:nvSpPr>
      <dsp:spPr>
        <a:xfrm>
          <a:off x="5854176" y="1087049"/>
          <a:ext cx="2566466" cy="186831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AT" sz="2000" kern="1200"/>
            <a:t>Transportkosten</a:t>
          </a:r>
        </a:p>
        <a:p>
          <a:pPr marL="228600" lvl="1" indent="-228600" algn="l" defTabSz="889000">
            <a:lnSpc>
              <a:spcPct val="90000"/>
            </a:lnSpc>
            <a:spcBef>
              <a:spcPct val="0"/>
            </a:spcBef>
            <a:spcAft>
              <a:spcPct val="15000"/>
            </a:spcAft>
            <a:buChar char="•"/>
          </a:pPr>
          <a:r>
            <a:rPr lang="de-AT" sz="2000" kern="1200"/>
            <a:t>Zuverlässigkeit</a:t>
          </a:r>
        </a:p>
        <a:p>
          <a:pPr marL="228600" lvl="1" indent="-228600" algn="l" defTabSz="889000">
            <a:lnSpc>
              <a:spcPct val="90000"/>
            </a:lnSpc>
            <a:spcBef>
              <a:spcPct val="0"/>
            </a:spcBef>
            <a:spcAft>
              <a:spcPct val="15000"/>
            </a:spcAft>
            <a:buChar char="•"/>
          </a:pPr>
          <a:r>
            <a:rPr lang="de-AT" sz="2000" kern="1200"/>
            <a:t>Pünktlichkeit</a:t>
          </a:r>
        </a:p>
        <a:p>
          <a:pPr marL="228600" lvl="1" indent="-228600" algn="l" defTabSz="889000">
            <a:lnSpc>
              <a:spcPct val="90000"/>
            </a:lnSpc>
            <a:spcBef>
              <a:spcPct val="0"/>
            </a:spcBef>
            <a:spcAft>
              <a:spcPct val="15000"/>
            </a:spcAft>
            <a:buChar char="•"/>
          </a:pPr>
          <a:r>
            <a:rPr lang="de-AT" sz="2000" kern="1200"/>
            <a:t>Transportdauer</a:t>
          </a:r>
        </a:p>
        <a:p>
          <a:pPr marL="228600" lvl="1" indent="-228600" algn="l" defTabSz="889000">
            <a:lnSpc>
              <a:spcPct val="90000"/>
            </a:lnSpc>
            <a:spcBef>
              <a:spcPct val="0"/>
            </a:spcBef>
            <a:spcAft>
              <a:spcPct val="15000"/>
            </a:spcAft>
            <a:buChar char="•"/>
          </a:pPr>
          <a:endParaRPr lang="de-AT" sz="2000" kern="1200"/>
        </a:p>
      </dsp:txBody>
      <dsp:txXfrm>
        <a:off x="5854176" y="1087049"/>
        <a:ext cx="2566466" cy="186831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0.84652</cdr:x>
      <cdr:y>0</cdr:y>
    </cdr:from>
    <cdr:to>
      <cdr:x>0.99823</cdr:x>
      <cdr:y>0.48984</cdr:y>
    </cdr:to>
    <cdr:sp macro="" textlink="">
      <cdr:nvSpPr>
        <cdr:cNvPr id="2" name="Textfeld 1">
          <a:extLst xmlns:a="http://schemas.openxmlformats.org/drawingml/2006/main">
            <a:ext uri="{FF2B5EF4-FFF2-40B4-BE49-F238E27FC236}">
              <a16:creationId xmlns:a16="http://schemas.microsoft.com/office/drawing/2014/main" id="{3AD7B62D-DB04-D52C-ACAB-0E7D9E7C4EDF}"/>
            </a:ext>
          </a:extLst>
        </cdr:cNvPr>
        <cdr:cNvSpPr txBox="1"/>
      </cdr:nvSpPr>
      <cdr:spPr>
        <a:xfrm xmlns:a="http://schemas.openxmlformats.org/drawingml/2006/main">
          <a:off x="6061560" y="0"/>
          <a:ext cx="1086341" cy="165876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spcAft>
              <a:spcPts val="600"/>
            </a:spcAft>
          </a:pPr>
          <a:r>
            <a:rPr lang="en-GB" dirty="0">
              <a:latin typeface="Didact Gothic" panose="00000500000000000000" pitchFamily="2" charset="0"/>
            </a:rPr>
            <a:t>Congestion</a:t>
          </a:r>
        </a:p>
        <a:p xmlns:a="http://schemas.openxmlformats.org/drawingml/2006/main">
          <a:pPr>
            <a:spcAft>
              <a:spcPts val="600"/>
            </a:spcAft>
          </a:pPr>
          <a:r>
            <a:rPr lang="en-GB" sz="1100" dirty="0">
              <a:latin typeface="Didact Gothic" panose="00000500000000000000" pitchFamily="2" charset="0"/>
            </a:rPr>
            <a:t>Infrastructure</a:t>
          </a:r>
        </a:p>
        <a:p xmlns:a="http://schemas.openxmlformats.org/drawingml/2006/main">
          <a:pPr>
            <a:spcAft>
              <a:spcPts val="600"/>
            </a:spcAft>
          </a:pPr>
          <a:r>
            <a:rPr lang="en-GB" dirty="0">
              <a:latin typeface="Didact Gothic" panose="00000500000000000000" pitchFamily="2" charset="0"/>
            </a:rPr>
            <a:t>Climate</a:t>
          </a:r>
        </a:p>
        <a:p xmlns:a="http://schemas.openxmlformats.org/drawingml/2006/main">
          <a:pPr>
            <a:spcAft>
              <a:spcPts val="600"/>
            </a:spcAft>
          </a:pPr>
          <a:r>
            <a:rPr lang="en-GB" dirty="0">
              <a:latin typeface="Didact Gothic" panose="00000500000000000000" pitchFamily="2" charset="0"/>
            </a:rPr>
            <a:t>Air pollutants</a:t>
          </a:r>
        </a:p>
        <a:p xmlns:a="http://schemas.openxmlformats.org/drawingml/2006/main">
          <a:pPr>
            <a:spcAft>
              <a:spcPts val="600"/>
            </a:spcAft>
          </a:pPr>
          <a:r>
            <a:rPr lang="en-GB" dirty="0">
              <a:latin typeface="Didact Gothic" panose="00000500000000000000" pitchFamily="2" charset="0"/>
            </a:rPr>
            <a:t>Noise </a:t>
          </a:r>
        </a:p>
        <a:p xmlns:a="http://schemas.openxmlformats.org/drawingml/2006/main">
          <a:pPr>
            <a:spcAft>
              <a:spcPts val="600"/>
            </a:spcAft>
          </a:pPr>
          <a:r>
            <a:rPr lang="en-GB" dirty="0">
              <a:latin typeface="Didact Gothic" panose="00000500000000000000" pitchFamily="2" charset="0"/>
            </a:rPr>
            <a:t>Accidents</a:t>
          </a:r>
        </a:p>
      </cdr:txBody>
    </cdr:sp>
  </cdr:relSizeAnchor>
  <cdr:relSizeAnchor xmlns:cdr="http://schemas.openxmlformats.org/drawingml/2006/chartDrawing">
    <cdr:from>
      <cdr:x>0.84829</cdr:x>
      <cdr:y>0.015</cdr:y>
    </cdr:from>
    <cdr:to>
      <cdr:x>1</cdr:x>
      <cdr:y>0.50484</cdr:y>
    </cdr:to>
    <cdr:sp macro="" textlink="">
      <cdr:nvSpPr>
        <cdr:cNvPr id="3" name="Textfeld 1">
          <a:extLst xmlns:a="http://schemas.openxmlformats.org/drawingml/2006/main">
            <a:ext uri="{FF2B5EF4-FFF2-40B4-BE49-F238E27FC236}">
              <a16:creationId xmlns:a16="http://schemas.microsoft.com/office/drawing/2014/main" id="{BDC769AD-AAA7-DF79-7A8D-5BC75108F239}"/>
            </a:ext>
          </a:extLst>
        </cdr:cNvPr>
        <cdr:cNvSpPr txBox="1"/>
      </cdr:nvSpPr>
      <cdr:spPr>
        <a:xfrm xmlns:a="http://schemas.openxmlformats.org/drawingml/2006/main">
          <a:off x="6112360" y="50800"/>
          <a:ext cx="1086341" cy="1658766"/>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spcAft>
              <a:spcPts val="600"/>
            </a:spcAft>
          </a:pPr>
          <a:r>
            <a:rPr lang="en-GB" dirty="0">
              <a:latin typeface="Didact Gothic" panose="00000500000000000000" pitchFamily="2" charset="0"/>
            </a:rPr>
            <a:t>Congestion</a:t>
          </a:r>
        </a:p>
        <a:p xmlns:a="http://schemas.openxmlformats.org/drawingml/2006/main">
          <a:pPr>
            <a:spcAft>
              <a:spcPts val="600"/>
            </a:spcAft>
          </a:pPr>
          <a:r>
            <a:rPr lang="en-GB" sz="1100" dirty="0">
              <a:latin typeface="Didact Gothic" panose="00000500000000000000" pitchFamily="2" charset="0"/>
            </a:rPr>
            <a:t>Infrastructure</a:t>
          </a:r>
        </a:p>
        <a:p xmlns:a="http://schemas.openxmlformats.org/drawingml/2006/main">
          <a:pPr>
            <a:spcAft>
              <a:spcPts val="600"/>
            </a:spcAft>
          </a:pPr>
          <a:r>
            <a:rPr lang="en-GB" dirty="0">
              <a:latin typeface="Didact Gothic" panose="00000500000000000000" pitchFamily="2" charset="0"/>
            </a:rPr>
            <a:t>Climate</a:t>
          </a:r>
        </a:p>
        <a:p xmlns:a="http://schemas.openxmlformats.org/drawingml/2006/main">
          <a:pPr>
            <a:spcAft>
              <a:spcPts val="600"/>
            </a:spcAft>
          </a:pPr>
          <a:r>
            <a:rPr lang="en-GB" dirty="0">
              <a:latin typeface="Didact Gothic" panose="00000500000000000000" pitchFamily="2" charset="0"/>
            </a:rPr>
            <a:t>Air pollutants</a:t>
          </a:r>
        </a:p>
        <a:p xmlns:a="http://schemas.openxmlformats.org/drawingml/2006/main">
          <a:pPr>
            <a:spcAft>
              <a:spcPts val="600"/>
            </a:spcAft>
          </a:pPr>
          <a:r>
            <a:rPr lang="en-GB" dirty="0">
              <a:latin typeface="Didact Gothic" panose="00000500000000000000" pitchFamily="2" charset="0"/>
            </a:rPr>
            <a:t>Noise </a:t>
          </a:r>
        </a:p>
        <a:p xmlns:a="http://schemas.openxmlformats.org/drawingml/2006/main">
          <a:pPr>
            <a:spcAft>
              <a:spcPts val="600"/>
            </a:spcAft>
          </a:pPr>
          <a:r>
            <a:rPr lang="en-GB" dirty="0">
              <a:latin typeface="Didact Gothic" panose="00000500000000000000" pitchFamily="2" charset="0"/>
            </a:rPr>
            <a:t>Accidents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4592770-EB06-4F95-89D0-4ED800550FF9}"/>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874D6076-E971-4006-B8AA-A1E8CB11BF30}"/>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9CA8D438-8C3D-470A-AF7A-FEA45D4D0C67}" type="datetimeFigureOut">
              <a:rPr lang="de-AT" smtClean="0"/>
              <a:t>07.01.2026</a:t>
            </a:fld>
            <a:endParaRPr lang="de-AT"/>
          </a:p>
        </p:txBody>
      </p:sp>
      <p:sp>
        <p:nvSpPr>
          <p:cNvPr id="4" name="Fußzeilenplatzhalter 3">
            <a:extLst>
              <a:ext uri="{FF2B5EF4-FFF2-40B4-BE49-F238E27FC236}">
                <a16:creationId xmlns:a16="http://schemas.microsoft.com/office/drawing/2014/main" id="{6A4E30E4-62C1-40E9-A94C-10D88AE00376}"/>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36314F13-9904-450F-98C2-36526833C9CE}"/>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C54AFDC5-110D-4D23-BB90-A75698662ADA}" type="slidenum">
              <a:rPr lang="de-AT" smtClean="0"/>
              <a:t>‹Nr.›</a:t>
            </a:fld>
            <a:endParaRPr lang="de-AT"/>
          </a:p>
        </p:txBody>
      </p:sp>
    </p:spTree>
    <p:extLst>
      <p:ext uri="{BB962C8B-B14F-4D97-AF65-F5344CB8AC3E}">
        <p14:creationId xmlns:p14="http://schemas.microsoft.com/office/powerpoint/2010/main" val="2045412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AT" noProof="0"/>
          </a:p>
        </p:txBody>
      </p:sp>
      <p:sp>
        <p:nvSpPr>
          <p:cNvPr id="3" name="Datumsplatzhalt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CAC45B57-5355-4CF1-BFF3-5EF922D93B27}" type="datetimeFigureOut">
              <a:rPr lang="de-AT" noProof="0" smtClean="0"/>
              <a:pPr/>
              <a:t>07.01.2026</a:t>
            </a:fld>
            <a:endParaRPr lang="de-AT" noProof="0"/>
          </a:p>
        </p:txBody>
      </p:sp>
      <p:sp>
        <p:nvSpPr>
          <p:cNvPr id="4" name="Folienbildplatzhalt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de-AT" noProof="0"/>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de-AT" noProof="0"/>
              <a:t>Mastertextformat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6" name="Fußzeilenplatzhalt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de-AT" noProof="0"/>
          </a:p>
        </p:txBody>
      </p:sp>
      <p:sp>
        <p:nvSpPr>
          <p:cNvPr id="7" name="Foliennummernplatzhalt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9BE37AD1-DECE-4C89-9312-4EFAC60D3580}" type="slidenum">
              <a:rPr lang="de-AT" noProof="0" smtClean="0"/>
              <a:pPr/>
              <a:t>‹Nr.›</a:t>
            </a:fld>
            <a:endParaRPr lang="de-AT" noProof="0"/>
          </a:p>
        </p:txBody>
      </p:sp>
    </p:spTree>
    <p:extLst>
      <p:ext uri="{BB962C8B-B14F-4D97-AF65-F5344CB8AC3E}">
        <p14:creationId xmlns:p14="http://schemas.microsoft.com/office/powerpoint/2010/main" val="1453569817"/>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ur02.safelinks.protection.outlook.com/?url=https%3A%2F%2Fcreativecommons.org%2Flicenses%2Fby%2F4.0%2F&amp;data=05%7C02%7CChristina.Pum%40fh-steyr.at%7C7b4f5267538d4e4f8b9e08dd07a91804%7Cf88d4b736bb24b9aabc7eb96e5a6407c%7C0%7C0%7C638675145021774088%7CUnknown%7CTWFpbGZsb3d8eyJFbXB0eU1hcGkiOnRydWUsIlYiOiIwLjAuMDAwMCIsIlAiOiJXaW4zMiIsIkFOIjoiTWFpbCIsIldUIjoyfQ%3D%3D%7C0%7C%7C%7C&amp;sdata=9LPkO40gt4lSIjZgqoYlUQis%2BJm0GwebFgLlM25hglI%3D&amp;reserved=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Heute beschäftigen wir uns mit dem Thema Verkehrspolitik. Wir starten mit einem Überblick zu den heutigen Inhalten und vertiefen dann die Grundlagen und Strategien. Zudem werfen wir einen Blick auf die Verkehrsverlagerung, deren Potenziale und Herausforderungen</a:t>
            </a:r>
          </a:p>
        </p:txBody>
      </p:sp>
      <p:sp>
        <p:nvSpPr>
          <p:cNvPr id="4" name="Foliennummernplatzhalter 3"/>
          <p:cNvSpPr>
            <a:spLocks noGrp="1"/>
          </p:cNvSpPr>
          <p:nvPr>
            <p:ph type="sldNum" sz="quarter" idx="5"/>
          </p:nvPr>
        </p:nvSpPr>
        <p:spPr/>
        <p:txBody>
          <a:bodyPr/>
          <a:lstStyle/>
          <a:p>
            <a:fld id="{9BE37AD1-DECE-4C89-9312-4EFAC60D3580}" type="slidenum">
              <a:rPr lang="de-AT" smtClean="0"/>
              <a:pPr/>
              <a:t>1</a:t>
            </a:fld>
            <a:endParaRPr lang="de-AT"/>
          </a:p>
        </p:txBody>
      </p:sp>
    </p:spTree>
    <p:extLst>
      <p:ext uri="{BB962C8B-B14F-4D97-AF65-F5344CB8AC3E}">
        <p14:creationId xmlns:p14="http://schemas.microsoft.com/office/powerpoint/2010/main" val="2428644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Binnenschiff und Bahn (elektrifiziert) verursachen im Vergleich mit LKW die mit Abstand geringsten externen Kosten. </a:t>
            </a:r>
          </a:p>
          <a:p>
            <a:r>
              <a:rPr lang="de-AT" dirty="0"/>
              <a:t>Im Jahr 2023 lag der Anteil elektrifizierter Strecken aller Infrastrukturbetreiber in Österreich bei etwa 75 Prozent. (vgl. Schienen-Control)</a:t>
            </a:r>
          </a:p>
          <a:p>
            <a:r>
              <a:rPr lang="de-AT" dirty="0"/>
              <a:t>In der EU-27 lag der Elektrifizierungsgrad der Bahnnetze 2023 bei 57,4 %. (vgl. Eurostat 2025)</a:t>
            </a:r>
          </a:p>
          <a:p>
            <a:endParaRPr lang="de-AT" dirty="0"/>
          </a:p>
          <a:p>
            <a:r>
              <a:rPr lang="de-AT" dirty="0"/>
              <a:t>Quellen:</a:t>
            </a:r>
          </a:p>
          <a:p>
            <a:r>
              <a:rPr lang="de-AT" dirty="0"/>
              <a:t>Eigene Darstellung in Anlehnung an:</a:t>
            </a:r>
          </a:p>
          <a:p>
            <a:r>
              <a:rPr lang="de-AT" dirty="0" err="1"/>
              <a:t>Christidis</a:t>
            </a:r>
            <a:r>
              <a:rPr lang="de-AT" dirty="0"/>
              <a:t>, P., &amp; Brons, M. (2016): External </a:t>
            </a:r>
            <a:r>
              <a:rPr lang="de-AT" dirty="0" err="1"/>
              <a:t>costs</a:t>
            </a:r>
            <a:r>
              <a:rPr lang="de-AT" dirty="0"/>
              <a:t> </a:t>
            </a:r>
            <a:r>
              <a:rPr lang="de-AT" dirty="0" err="1"/>
              <a:t>of</a:t>
            </a:r>
            <a:r>
              <a:rPr lang="de-AT" dirty="0"/>
              <a:t> freight </a:t>
            </a:r>
            <a:r>
              <a:rPr lang="de-AT" dirty="0" err="1"/>
              <a:t>transport</a:t>
            </a:r>
            <a:r>
              <a:rPr lang="de-AT" dirty="0"/>
              <a:t> in European Union Member States (Joint Research </a:t>
            </a:r>
            <a:r>
              <a:rPr lang="de-AT" dirty="0" err="1"/>
              <a:t>Centre</a:t>
            </a:r>
            <a:r>
              <a:rPr lang="de-AT" dirty="0"/>
              <a:t> (JRC)). Harvard Dataverse. https://dataverse.harvard.edu/dataset.xhtml?persistentId=doi:10.7910/DVN/YA3VCY https://doi.org/10.7910/DVN/YA3VCY; Abruf 28.01.2025</a:t>
            </a:r>
          </a:p>
          <a:p>
            <a:endParaRPr lang="de-AT" dirty="0"/>
          </a:p>
          <a:p>
            <a:r>
              <a:rPr lang="de-AT" dirty="0"/>
              <a:t>Eurostat (2025): https://ec.europa.eu/eurostat/statistics-explained/index.php?title=Characteristics_of_the_railway_network_in_Europe; Abruf 06.03.2025</a:t>
            </a:r>
          </a:p>
          <a:p>
            <a:r>
              <a:rPr lang="de-AT" dirty="0"/>
              <a:t>Schienen-Control (2025): https://www.schienencontrol.gv.at/de/wettbewerbsregulierung/eisenbahnnetz-oesterreich.html, Abruf 28.01.2025</a:t>
            </a:r>
          </a:p>
          <a:p>
            <a:endParaRPr lang="de-AT" dirty="0"/>
          </a:p>
        </p:txBody>
      </p:sp>
      <p:sp>
        <p:nvSpPr>
          <p:cNvPr id="4" name="Slide Number Placeholder 3"/>
          <p:cNvSpPr>
            <a:spLocks noGrp="1"/>
          </p:cNvSpPr>
          <p:nvPr>
            <p:ph type="sldNum" sz="quarter" idx="5"/>
          </p:nvPr>
        </p:nvSpPr>
        <p:spPr/>
        <p:txBody>
          <a:bodyPr/>
          <a:lstStyle/>
          <a:p>
            <a:fld id="{B757FE7B-AFBF-45FB-9B74-BE20D637283A}" type="slidenum">
              <a:rPr lang="en-US" smtClean="0"/>
              <a:t>11</a:t>
            </a:fld>
            <a:endParaRPr lang="en-US"/>
          </a:p>
        </p:txBody>
      </p:sp>
    </p:spTree>
    <p:extLst>
      <p:ext uri="{BB962C8B-B14F-4D97-AF65-F5344CB8AC3E}">
        <p14:creationId xmlns:p14="http://schemas.microsoft.com/office/powerpoint/2010/main" val="322019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69B33-4ABA-E48E-1C58-0EB4FA458FF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1F00BC-E3C7-B4E4-0E4A-B720B332A4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31D6739-F2DB-CE82-3D95-07F8540C67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Der Begriff Nachhaltigkeit wurde erstmals in der Forstwirtschaft im 18. Jahrhundert entwickelt, um die Waldvernichtung zu verhindern. Es wurde regional bereits im 15. Jahrhundert praktiziert. Seit den 70er Jahren gibt es zunehmende Besorgnis darüber, wie die Wirtschaft, insbesondere die Logistik, die Umwelt beeinflusst und natürliche Ressourcen ausbeutet und verschmutzt. Der Begriff "Nachhaltigkeit" wurde geprägt, um eine dauerhafte Entwicklung zu erreichen, die den Bedürfnissen der heutigen Generation gerecht wird, ohne die Möglichkeiten zukünftiger Generationen zu gefährden. Laut der Brundtland-Kommission sollen die Bedürfnisse der heutigen Generation nicht auf Kosten zukünftiger Generationen befriedigt werden. Natürliche Ressourcen sollten nur in dem Maße genutzt werden, wie sie sich erneuern können. Umweltprobleme erfordern nicht nur nachträgliche Schutzmaßnahmen, sondern auch aktiven Klimaschutz durch ein Umdenken in der Industriegesellschaft. In der Logistik- und Transportbranche ist "Green </a:t>
            </a:r>
            <a:r>
              <a:rPr lang="de-AT" sz="1200" kern="1200" dirty="0" err="1">
                <a:solidFill>
                  <a:schemeClr val="tx1"/>
                </a:solidFill>
                <a:effectLst/>
                <a:latin typeface="+mn-lt"/>
                <a:ea typeface="+mn-ea"/>
                <a:cs typeface="+mn-cs"/>
              </a:rPr>
              <a:t>Logistics</a:t>
            </a:r>
            <a:r>
              <a:rPr lang="de-AT" sz="1200" kern="1200" dirty="0">
                <a:solidFill>
                  <a:schemeClr val="tx1"/>
                </a:solidFill>
                <a:effectLst/>
                <a:latin typeface="+mn-lt"/>
                <a:ea typeface="+mn-ea"/>
                <a:cs typeface="+mn-cs"/>
              </a:rPr>
              <a:t>" ein gängiger Begriff. Es bezeichnet die ganzheitliche Transformation von Logistikstrategien, -strukturen, -prozessen und -systemen, um umweltfreundliche und ressourcenschonende Logistikprozesse zu schaffen. Das Ziel der "grünen" Logistik besteht darin, ein Gleichgewicht zwischen ökonomischer und ökologischer Effizienz zu erreichen und einen nachhaltigen Unternehmenswert zu schaffen.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Koch, Susanne (2012): Logistik – Eine Einführung in Ökonomie und Nachhaltigkeit, S. 292 ff.</a:t>
            </a:r>
          </a:p>
          <a:p>
            <a:endParaRPr lang="de-AT" dirty="0"/>
          </a:p>
        </p:txBody>
      </p:sp>
      <p:sp>
        <p:nvSpPr>
          <p:cNvPr id="4" name="Kopfzeilenplatzhalter 3">
            <a:extLst>
              <a:ext uri="{FF2B5EF4-FFF2-40B4-BE49-F238E27FC236}">
                <a16:creationId xmlns:a16="http://schemas.microsoft.com/office/drawing/2014/main" id="{502D1791-CDB5-43CD-A8F4-A257F0E2C24B}"/>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82E10F79-41FE-E30D-24C4-E5E220816508}"/>
              </a:ext>
            </a:extLst>
          </p:cNvPr>
          <p:cNvSpPr>
            <a:spLocks noGrp="1"/>
          </p:cNvSpPr>
          <p:nvPr>
            <p:ph type="dt" idx="1"/>
          </p:nvPr>
        </p:nvSpPr>
        <p:spPr/>
        <p:txBody>
          <a:bodyPr/>
          <a:lstStyle/>
          <a:p>
            <a:fld id="{6A94F0D5-E232-4360-8B8C-58EF9D3E6905}" type="datetime1">
              <a:rPr lang="de-AT" smtClean="0"/>
              <a:t>07.01.2026</a:t>
            </a:fld>
            <a:endParaRPr lang="de-AT"/>
          </a:p>
        </p:txBody>
      </p:sp>
      <p:sp>
        <p:nvSpPr>
          <p:cNvPr id="6" name="Fußzeilenplatzhalter 5">
            <a:extLst>
              <a:ext uri="{FF2B5EF4-FFF2-40B4-BE49-F238E27FC236}">
                <a16:creationId xmlns:a16="http://schemas.microsoft.com/office/drawing/2014/main" id="{E4B7B3D3-5F8A-001A-AEEA-2F0097844803}"/>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0BAED8A3-C640-654E-E681-AE8EC8B6AD22}"/>
              </a:ext>
            </a:extLst>
          </p:cNvPr>
          <p:cNvSpPr>
            <a:spLocks noGrp="1"/>
          </p:cNvSpPr>
          <p:nvPr>
            <p:ph type="sldNum" sz="quarter" idx="5"/>
          </p:nvPr>
        </p:nvSpPr>
        <p:spPr/>
        <p:txBody>
          <a:bodyPr/>
          <a:lstStyle/>
          <a:p>
            <a:fld id="{9B1635B3-DF70-4CFD-87CA-EB6AFDCA10EE}" type="slidenum">
              <a:rPr lang="de-AT" smtClean="0"/>
              <a:t>12</a:t>
            </a:fld>
            <a:endParaRPr lang="de-AT"/>
          </a:p>
        </p:txBody>
      </p:sp>
    </p:spTree>
    <p:extLst>
      <p:ext uri="{BB962C8B-B14F-4D97-AF65-F5344CB8AC3E}">
        <p14:creationId xmlns:p14="http://schemas.microsoft.com/office/powerpoint/2010/main" val="459091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Konzept “</a:t>
            </a:r>
            <a:r>
              <a:rPr lang="de-AT" dirty="0" err="1"/>
              <a:t>green</a:t>
            </a:r>
            <a:r>
              <a:rPr lang="de-AT" dirty="0"/>
              <a:t> </a:t>
            </a:r>
            <a:r>
              <a:rPr lang="de-AT" dirty="0" err="1"/>
              <a:t>logistics</a:t>
            </a:r>
            <a:r>
              <a:rPr lang="de-AT" dirty="0"/>
              <a:t>” versucht einen Ausgleich zwischen ökonomischen, ökologischen und sozialen Zielen im Bereich Logistik zu erreichen was wiederum auch den Transportbereich betrifft. Dadurch kommt es zu Spannungsfeldern zwischen diesen drei Bereichen, da nicht alle Ziele der einzelnen Bereiche gleichzeitig verfolgt werden können. Folgende Ziele können den jeweiligen Bereichen zugeordnet werden: </a:t>
            </a:r>
          </a:p>
          <a:p>
            <a:endParaRPr lang="de-AT" dirty="0"/>
          </a:p>
          <a:p>
            <a:r>
              <a:rPr lang="de-AT" dirty="0"/>
              <a:t>Soziale Ziele: Bewusstsein für nachhaltige Transporte schaffen und eine gute Lebensqualität garantieren. </a:t>
            </a:r>
          </a:p>
          <a:p>
            <a:r>
              <a:rPr lang="de-AT" dirty="0"/>
              <a:t>Ökologische Ziele: Reduktion der Emissionen sowie generell den Ressourcenkonsum reduzieren. </a:t>
            </a:r>
          </a:p>
          <a:p>
            <a:r>
              <a:rPr lang="de-AT" dirty="0"/>
              <a:t>Ökonomische Ziele: aus finanzieller Sicht sollten keine Mehrkosten anfallen bzw. eine Kostenreduktion realisiert werden und Unproduktivitäten (Zeitspanne, in der etwas oder jemand nicht produktiv ist) minimiert werden.  </a:t>
            </a:r>
          </a:p>
          <a:p>
            <a:endParaRPr lang="de-AT" dirty="0"/>
          </a:p>
          <a:p>
            <a:r>
              <a:rPr lang="de-AT" dirty="0"/>
              <a:t>Den unterschiedlichen Bereichen können selbstverständlich noch andere Ziele zugeordnet werden, wodurch sich eine ausgeglichene Zielverfolgung über alle Bereiche hinweg noch schwieriger gestaltet. </a:t>
            </a:r>
          </a:p>
          <a:p>
            <a:endParaRPr lang="de-AT" dirty="0"/>
          </a:p>
          <a:p>
            <a:r>
              <a:rPr lang="de-AT" dirty="0"/>
              <a:t>Quellen:</a:t>
            </a:r>
          </a:p>
          <a:p>
            <a:r>
              <a:rPr lang="de-AT" dirty="0" err="1"/>
              <a:t>Pazirandeh</a:t>
            </a:r>
            <a:r>
              <a:rPr lang="de-AT" dirty="0"/>
              <a:t>, Ali / Jafari, Hamid (2013): Making sense </a:t>
            </a:r>
            <a:r>
              <a:rPr lang="de-AT" dirty="0" err="1"/>
              <a:t>of</a:t>
            </a:r>
            <a:r>
              <a:rPr lang="de-AT" dirty="0"/>
              <a:t> </a:t>
            </a:r>
            <a:r>
              <a:rPr lang="de-AT" dirty="0" err="1"/>
              <a:t>green</a:t>
            </a:r>
            <a:r>
              <a:rPr lang="de-AT" dirty="0"/>
              <a:t> </a:t>
            </a:r>
            <a:r>
              <a:rPr lang="de-AT" dirty="0" err="1"/>
              <a:t>logistics</a:t>
            </a:r>
            <a:r>
              <a:rPr lang="de-AT" dirty="0"/>
              <a:t>; In: International Journal </a:t>
            </a:r>
            <a:r>
              <a:rPr lang="de-AT" dirty="0" err="1"/>
              <a:t>of</a:t>
            </a:r>
            <a:r>
              <a:rPr lang="de-AT" dirty="0"/>
              <a:t> </a:t>
            </a:r>
            <a:r>
              <a:rPr lang="de-AT" dirty="0" err="1"/>
              <a:t>Productivity</a:t>
            </a:r>
            <a:r>
              <a:rPr lang="de-AT" dirty="0"/>
              <a:t> and Performance Management, S. 889f.</a:t>
            </a:r>
          </a:p>
          <a:p>
            <a:r>
              <a:rPr lang="de-AT" dirty="0" err="1"/>
              <a:t>Saroha</a:t>
            </a:r>
            <a:r>
              <a:rPr lang="de-AT" dirty="0"/>
              <a:t>, </a:t>
            </a:r>
            <a:r>
              <a:rPr lang="de-AT" dirty="0" err="1"/>
              <a:t>Rituraj</a:t>
            </a:r>
            <a:r>
              <a:rPr lang="de-AT" dirty="0"/>
              <a:t> (2014): Green </a:t>
            </a:r>
            <a:r>
              <a:rPr lang="de-AT" dirty="0" err="1"/>
              <a:t>logistics</a:t>
            </a:r>
            <a:r>
              <a:rPr lang="de-AT" dirty="0"/>
              <a:t> &amp; </a:t>
            </a:r>
            <a:r>
              <a:rPr lang="de-AT" dirty="0" err="1"/>
              <a:t>its</a:t>
            </a:r>
            <a:r>
              <a:rPr lang="de-AT" dirty="0"/>
              <a:t> </a:t>
            </a:r>
            <a:r>
              <a:rPr lang="de-AT" dirty="0" err="1"/>
              <a:t>significance</a:t>
            </a:r>
            <a:r>
              <a:rPr lang="de-AT" dirty="0"/>
              <a:t> in modern </a:t>
            </a:r>
            <a:r>
              <a:rPr lang="de-AT" dirty="0" err="1"/>
              <a:t>day</a:t>
            </a:r>
            <a:r>
              <a:rPr lang="de-AT" dirty="0"/>
              <a:t> </a:t>
            </a:r>
            <a:r>
              <a:rPr lang="de-AT" dirty="0" err="1"/>
              <a:t>systems</a:t>
            </a:r>
            <a:r>
              <a:rPr lang="de-AT" dirty="0"/>
              <a:t>; In: International Review </a:t>
            </a:r>
            <a:r>
              <a:rPr lang="de-AT" dirty="0" err="1"/>
              <a:t>of</a:t>
            </a:r>
            <a:r>
              <a:rPr lang="de-AT" dirty="0"/>
              <a:t> Applied Engineering Research, S. 90</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13</a:t>
            </a:fld>
            <a:endParaRPr lang="de-AT" noProof="0"/>
          </a:p>
        </p:txBody>
      </p:sp>
    </p:spTree>
    <p:extLst>
      <p:ext uri="{BB962C8B-B14F-4D97-AF65-F5344CB8AC3E}">
        <p14:creationId xmlns:p14="http://schemas.microsoft.com/office/powerpoint/2010/main" val="2306804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Aktuell stehen ökologische (vor allem CO2 Ausstoß) und ökonomische Faktoren (Transportkosten) im Vordergrund bei einer Beurteilung der Verkehrsträger. Umweltschutz ist bei vielen Unternehmen immer noch eine Nebenbedingung und wird vor allem für Marketingzwecke genutzt. Aus betriebswirtschaftlicher Sicht wird Umweltschutz oftmals auch als Möglichkeit gesehen die Kosten zu reduzieren oder den Erlös zu steigern. </a:t>
            </a:r>
          </a:p>
          <a:p>
            <a:r>
              <a:rPr lang="de-AT" dirty="0"/>
              <a:t>Für einen umfassenden Vergleich der Verkehrsträger unter dem Gesichtspunkt der Nachhaltigkeit sind jedoch neben den Emissionen sowie den Transportkosten noch weitere Faktoren zu beachten (siehe oben). Die in der Abbildung genannten Beurteilungskriterien in den drei Einflussbereichen stellen eine Auswahl an möglichen Vergleichsfaktoren dar. Diese können selbstverständlich noch umfangreicher sein. </a:t>
            </a:r>
          </a:p>
          <a:p>
            <a:endParaRPr lang="de-AT" dirty="0"/>
          </a:p>
          <a:p>
            <a:r>
              <a:rPr lang="de-AT" dirty="0"/>
              <a:t>Quellen: </a:t>
            </a:r>
          </a:p>
          <a:p>
            <a:r>
              <a:rPr lang="de-AT" dirty="0" err="1"/>
              <a:t>Pazirandeh</a:t>
            </a:r>
            <a:r>
              <a:rPr lang="de-AT" dirty="0"/>
              <a:t>, Ali / Jafari, Hamid (2013): Making sense </a:t>
            </a:r>
            <a:r>
              <a:rPr lang="de-AT" dirty="0" err="1"/>
              <a:t>of</a:t>
            </a:r>
            <a:r>
              <a:rPr lang="de-AT" dirty="0"/>
              <a:t> </a:t>
            </a:r>
            <a:r>
              <a:rPr lang="de-AT" dirty="0" err="1"/>
              <a:t>green</a:t>
            </a:r>
            <a:r>
              <a:rPr lang="de-AT" dirty="0"/>
              <a:t> </a:t>
            </a:r>
            <a:r>
              <a:rPr lang="de-AT" dirty="0" err="1"/>
              <a:t>logistics</a:t>
            </a:r>
            <a:r>
              <a:rPr lang="de-AT" dirty="0"/>
              <a:t>; In: International Journal </a:t>
            </a:r>
            <a:r>
              <a:rPr lang="de-AT" dirty="0" err="1"/>
              <a:t>of</a:t>
            </a:r>
            <a:r>
              <a:rPr lang="de-AT" dirty="0"/>
              <a:t> </a:t>
            </a:r>
            <a:r>
              <a:rPr lang="de-AT" dirty="0" err="1"/>
              <a:t>Productivity</a:t>
            </a:r>
            <a:r>
              <a:rPr lang="de-AT" dirty="0"/>
              <a:t> and Performance Management, S. 889f.</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14</a:t>
            </a:fld>
            <a:endParaRPr lang="de-AT" noProof="0"/>
          </a:p>
        </p:txBody>
      </p:sp>
    </p:spTree>
    <p:extLst>
      <p:ext uri="{BB962C8B-B14F-4D97-AF65-F5344CB8AC3E}">
        <p14:creationId xmlns:p14="http://schemas.microsoft.com/office/powerpoint/2010/main" val="2592884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Pariser Klimaabkommen – ein Meilenstein im globalen Klimaschutz</a:t>
            </a:r>
          </a:p>
          <a:p>
            <a:r>
              <a:rPr lang="de-AT" dirty="0"/>
              <a:t>Die Klimakrise ist ein weltweites Problem, das nur durch internationale Zusammenarbeit gelöst werden kann.</a:t>
            </a:r>
          </a:p>
          <a:p>
            <a:r>
              <a:rPr lang="de-AT" dirty="0"/>
              <a:t>Ein entscheidender Schritt war die Weltklimakonferenz 2015 in Paris, auf der das Pariser Abkommen von 195 Mitgliedsstaaten der UN-Klimarahmenkonvention (UNFCCC) beschlossen wurde.</a:t>
            </a:r>
          </a:p>
          <a:p>
            <a:r>
              <a:rPr lang="de-AT" dirty="0"/>
              <a:t>Das Abkommen setzt das Ziel, die Erderwärmung auf deutlich unter 2 °C — möglichst auf 1,5 °C — im Vergleich zum vorindustriellen Niveau zu begrenzen. </a:t>
            </a:r>
          </a:p>
          <a:p>
            <a:r>
              <a:rPr lang="de-AT" dirty="0"/>
              <a:t>Zudem sollen nur noch so viele Treibhausgase ausgestoßen werden, wie durch natürliche und künstliche CO₂-Senken wieder aufgenommen werden können .Ein weiterer wichtiger Punkt ist die finanzielle Unterstützung ärmerer Länder, um ihnen sowohl Klimaschutzmaßnahmen als auch Anpassungen an die Folgen des Klimawandels zu ermöglichen.</a:t>
            </a:r>
          </a:p>
          <a:p>
            <a:r>
              <a:rPr lang="de-AT" dirty="0"/>
              <a:t>Mittlerweile gehören 198 Staaten der Klimarahmenkonvention an, 195 davon haben das Pariser Abkommen unterzeichnet — nahezu die gesamte Weltgemeinschaft. Trotz dieses breiten Konsenses bleiben konkrete Maßnahmen oft schwierig, da unterschiedliche Interessen aufeinandertreffen.</a:t>
            </a:r>
          </a:p>
          <a:p>
            <a:r>
              <a:rPr lang="de-AT" dirty="0"/>
              <a:t>Neben dem Pariser Abkommen gibt es weitere internationale Initiativen, die Klimaschutz in Industrie-, Schwellen- und Entwicklungsländern vorantreiben, mit jeweils eigenen Schwerpunkten und Mitgliedern.</a:t>
            </a:r>
          </a:p>
          <a:p>
            <a:endParaRPr lang="de-AT" dirty="0"/>
          </a:p>
          <a:p>
            <a:r>
              <a:rPr lang="de-AT" dirty="0"/>
              <a:t>Quellen: Klimabündnis Österreich (2024): https://www.klimabuendnis.at/wp-content/uploads/2024/09/Praesentationen_zu_Klimafakten_Klimawandel.pdf (Abruf: 01.07.2025)</a:t>
            </a:r>
          </a:p>
          <a:p>
            <a:r>
              <a:rPr lang="de-AT" dirty="0"/>
              <a:t>Umweltbundesamt (2024a): https://www.umweltbundesamt.de/themen/klima-energie/internationale-klimapolitik#internationale-klimapolitik (Abruf: 07.07.2025)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15</a:t>
            </a:fld>
            <a:endParaRPr lang="de-AT" noProof="0"/>
          </a:p>
        </p:txBody>
      </p:sp>
    </p:spTree>
    <p:extLst>
      <p:ext uri="{BB962C8B-B14F-4D97-AF65-F5344CB8AC3E}">
        <p14:creationId xmlns:p14="http://schemas.microsoft.com/office/powerpoint/2010/main" val="385460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Um die negativen Auswirkungen des Güterverkehrs zu verringern, gibt es drei Hauptansätze: Verkehrsvermeidung, Verkehrsoptimierung und Verkehrsverlagerung</a:t>
            </a:r>
          </a:p>
          <a:p>
            <a:endParaRPr lang="de-AT" dirty="0"/>
          </a:p>
          <a:p>
            <a:endParaRPr lang="de-AT" dirty="0"/>
          </a:p>
          <a:p>
            <a:r>
              <a:rPr lang="de-AT" dirty="0"/>
              <a:t>Quellen:</a:t>
            </a:r>
          </a:p>
          <a:p>
            <a:pPr marL="72000" indent="-648000">
              <a:buNone/>
            </a:pPr>
            <a:r>
              <a:rPr lang="de-AT" sz="1200" dirty="0"/>
              <a:t>Kummer, Sebastian (2010): Einführung in die Verkehrswirtschaft. 2 </a:t>
            </a:r>
            <a:r>
              <a:rPr lang="de-AT" sz="1200" dirty="0" err="1"/>
              <a:t>volumes</a:t>
            </a:r>
            <a:r>
              <a:rPr lang="de-AT" sz="1200" dirty="0"/>
              <a:t>. Wien: UTB, Facultas, WUV.</a:t>
            </a:r>
          </a:p>
          <a:p>
            <a:pPr marL="72000" indent="-648000">
              <a:buNone/>
            </a:pPr>
            <a:r>
              <a:rPr lang="de-AT" sz="1200" dirty="0"/>
              <a:t>Wittenbrink, Paul (2015): Green </a:t>
            </a:r>
            <a:r>
              <a:rPr lang="de-AT" sz="1200" dirty="0" err="1"/>
              <a:t>Logistics</a:t>
            </a:r>
            <a:r>
              <a:rPr lang="de-AT" sz="1200" dirty="0"/>
              <a:t>. Wiesbaden: Springer Fachmedien Wiesbaden.</a:t>
            </a:r>
          </a:p>
          <a:p>
            <a:endParaRPr lang="en-GB" dirty="0"/>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17</a:t>
            </a:fld>
            <a:endParaRPr lang="de-AT" noProof="0"/>
          </a:p>
        </p:txBody>
      </p:sp>
    </p:spTree>
    <p:extLst>
      <p:ext uri="{BB962C8B-B14F-4D97-AF65-F5344CB8AC3E}">
        <p14:creationId xmlns:p14="http://schemas.microsoft.com/office/powerpoint/2010/main" val="332306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19</a:t>
            </a:fld>
            <a:endParaRPr lang="de-AT" noProof="0"/>
          </a:p>
        </p:txBody>
      </p:sp>
    </p:spTree>
    <p:extLst>
      <p:ext uri="{BB962C8B-B14F-4D97-AF65-F5344CB8AC3E}">
        <p14:creationId xmlns:p14="http://schemas.microsoft.com/office/powerpoint/2010/main" val="1783452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Der europäische Grüne Deal wurde 2019 ins Leben gerufen und ist eine Zusammenstellung von politischen Maßnahmen, die von der EU ergriffen werden, um den Übergang zu einer klimaneutralen Gesellschaft bis 2050 zu ermöglichen. Das Ziel des Grünen Deals besteht darin, eine faire und wohlhabende Gesellschaft zu schaffen, die von einer modernen und wettbewerbsfähigen Wirtschaft unterstützt wird.</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Um dieses Ziel zu erreichen, betont der Grüne Deal, dass ein ganzheitlicher und sektorenübergreifender Ansatz notwendig ist, bei dem alle relevanten Politikbereiche auf das übergeordnete Ziel des Klimaschutzes ausgerichtet sind. Das Paket enthält Maßnahmen, die eine breite Palette von Politikbereichen betreffen, einschließlich Klima, Umwelt, Energie, Verkehr, Industrie, Landwirtschaft und nachhaltiges Finanzwesen.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Der Europäische Green Deal hat das Ziel, bis 2050 eine klimaneutrale EU zu erreichen, wobei die Treibhausgasemissionen bis 2030 um mindestens 55 % gegenüber 1990 reduziert werden sollen. Dazu bedarf es einer grundlegenden Umstellung von Wirtschaft und Gesellschaft in vielen Bereichen.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"Fit für 55" ist ein Maßnahmenpaket, das die Überarbeitung und Aktualisierung von EU-Rechtsvorschriften sowie die Einführung neuer Initiativen umfasst, um sicherzustellen, dass die EU-Maßnahmen mit den Klimazielen des Rates und des Europäischen Parlaments im Einklang stehen.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Quellen: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Europäische Kommission, Generaldirektion Kommunikation (2019): Was ist der europäische Grüne Deal?, In: https://data.europa.eu/doi/10.2775/944554; Abruf 13.03.2025</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Europäischer Rat der Europäischen Union (2024): https://www.consilium.europa.eu/de/policies/green-deal/; Abruf 13.03.2025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Bildquellen: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Europäische Kommission, Generaldirektion Kommunikation (2019): Was ist der europäische Grüne Deal?, In: https://data.europa.eu/doi/10.2775/944554; Abruf 13.03.2025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21</a:t>
            </a:fld>
            <a:endParaRPr lang="de-AT" noProof="0"/>
          </a:p>
        </p:txBody>
      </p:sp>
    </p:spTree>
    <p:extLst>
      <p:ext uri="{BB962C8B-B14F-4D97-AF65-F5344CB8AC3E}">
        <p14:creationId xmlns:p14="http://schemas.microsoft.com/office/powerpoint/2010/main" val="1480712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1025" y="866775"/>
            <a:ext cx="7713663" cy="4340225"/>
          </a:xfrm>
        </p:spPr>
      </p:sp>
      <p:sp>
        <p:nvSpPr>
          <p:cNvPr id="3" name="Notes Placeholder 2"/>
          <p:cNvSpPr>
            <a:spLocks noGrp="1"/>
          </p:cNvSpPr>
          <p:nvPr>
            <p:ph type="body" idx="1"/>
          </p:nvPr>
        </p:nvSpPr>
        <p:spPr/>
        <p:txBody>
          <a:bodyPr/>
          <a:lstStyle/>
          <a:p>
            <a:r>
              <a:rPr lang="en-US" dirty="0"/>
              <a:t>Quelle:</a:t>
            </a:r>
          </a:p>
          <a:p>
            <a:r>
              <a:rPr lang="en-US" dirty="0" err="1"/>
              <a:t>Europäische</a:t>
            </a:r>
            <a:r>
              <a:rPr lang="en-US" dirty="0"/>
              <a:t> </a:t>
            </a:r>
            <a:r>
              <a:rPr lang="en-US" dirty="0" err="1"/>
              <a:t>Kommission</a:t>
            </a:r>
            <a:r>
              <a:rPr lang="en-US" dirty="0"/>
              <a:t> (2019): https://ec.europa.eu/commission/presscorner/api/files/attachment/859448/Sustainable_mobility_de.pdf</a:t>
            </a:r>
          </a:p>
          <a:p>
            <a:endParaRPr lang="en-US" dirty="0"/>
          </a:p>
          <a:p>
            <a:r>
              <a:rPr lang="en-US" dirty="0" err="1"/>
              <a:t>Bildquelle</a:t>
            </a:r>
            <a:r>
              <a:rPr lang="en-US"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Europäische</a:t>
            </a:r>
            <a:r>
              <a:rPr lang="en-US" dirty="0"/>
              <a:t> </a:t>
            </a:r>
            <a:r>
              <a:rPr lang="en-US" dirty="0" err="1"/>
              <a:t>Kommission</a:t>
            </a:r>
            <a:r>
              <a:rPr lang="en-US" dirty="0"/>
              <a:t> (2019): https://ec.europa.eu/commission/presscorner/api/files/attachment/859448/Sustainable_mobility_de.pdf</a:t>
            </a:r>
          </a:p>
          <a:p>
            <a:endParaRPr lang="en-US" dirty="0"/>
          </a:p>
        </p:txBody>
      </p:sp>
      <p:sp>
        <p:nvSpPr>
          <p:cNvPr id="4" name="Slide Number Placeholder 3"/>
          <p:cNvSpPr>
            <a:spLocks noGrp="1"/>
          </p:cNvSpPr>
          <p:nvPr>
            <p:ph type="sldNum" sz="quarter" idx="10"/>
          </p:nvPr>
        </p:nvSpPr>
        <p:spPr/>
        <p:txBody>
          <a:bodyPr/>
          <a:lstStyle/>
          <a:p>
            <a:fld id="{0EDFA6B0-5DC3-4D22-8E41-F7511E10BAE2}" type="slidenum">
              <a:rPr lang="en-US" smtClean="0"/>
              <a:t>22</a:t>
            </a:fld>
            <a:endParaRPr lang="en-US"/>
          </a:p>
        </p:txBody>
      </p:sp>
    </p:spTree>
    <p:extLst>
      <p:ext uri="{BB962C8B-B14F-4D97-AF65-F5344CB8AC3E}">
        <p14:creationId xmlns:p14="http://schemas.microsoft.com/office/powerpoint/2010/main" val="2796992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022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022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68513" y="554038"/>
            <a:ext cx="4926012" cy="27717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10280"/>
            <a:ext cx="7250853" cy="3326882"/>
          </a:xfrm>
          <a:prstGeom prst="rect">
            <a:avLst/>
          </a:prstGeom>
        </p:spPr>
        <p:txBody>
          <a:bodyPr vert="horz" lIns="91440" tIns="45720" rIns="91440" bIns="45720" rtlCol="0"/>
          <a:lstStyle/>
          <a:p>
            <a:r>
              <a:rPr lang="de-AT" dirty="0"/>
              <a:t>Modal Split beschreibt die anteilige Transportleistung nach Verkehrsträgern.</a:t>
            </a:r>
          </a:p>
          <a:p>
            <a:pPr marL="0" marR="0" lvl="0" indent="0" algn="l" defTabSz="685800" rtl="0" eaLnBrk="1" fontAlgn="auto" latinLnBrk="0" hangingPunct="1">
              <a:lnSpc>
                <a:spcPct val="100000"/>
              </a:lnSpc>
              <a:spcBef>
                <a:spcPts val="0"/>
              </a:spcBef>
              <a:spcAft>
                <a:spcPts val="0"/>
              </a:spcAft>
              <a:buClrTx/>
              <a:buSzTx/>
              <a:buFontTx/>
              <a:buNone/>
              <a:tabLst/>
              <a:defRPr/>
            </a:pPr>
            <a:r>
              <a:rPr lang="de-AT" dirty="0"/>
              <a:t>Zielvorgabe im Rahmen der „</a:t>
            </a:r>
            <a:r>
              <a:rPr lang="de-AT" dirty="0" err="1"/>
              <a:t>Sustainable</a:t>
            </a:r>
            <a:r>
              <a:rPr lang="de-AT" dirty="0"/>
              <a:t> and Smart Mobility </a:t>
            </a:r>
            <a:r>
              <a:rPr lang="de-AT" dirty="0" err="1"/>
              <a:t>Strategy</a:t>
            </a:r>
            <a:r>
              <a:rPr lang="de-AT" dirty="0"/>
              <a:t>“: </a:t>
            </a:r>
            <a:r>
              <a:rPr lang="de-AT" sz="1200" dirty="0"/>
              <a:t>: Schienengüterverkehr soll bis 2030 um 50 % zunehmen und sich bis 2050 verdoppeln. Der Binnenschiffsverkehr soll bis 2030 um 25 % und bis 2050 um 50 % zunehmen.</a:t>
            </a:r>
          </a:p>
          <a:p>
            <a:endParaRPr lang="de-AT" dirty="0"/>
          </a:p>
          <a:p>
            <a:endParaRPr lang="en-US" dirty="0"/>
          </a:p>
          <a:p>
            <a:r>
              <a:rPr lang="en-US" dirty="0" err="1"/>
              <a:t>Quellen</a:t>
            </a:r>
            <a:r>
              <a:rPr lang="en-US" dirty="0"/>
              <a:t>: </a:t>
            </a:r>
          </a:p>
          <a:p>
            <a:r>
              <a:rPr lang="de-AT" dirty="0"/>
              <a:t>Eurostat (2024): Modal </a:t>
            </a:r>
            <a:r>
              <a:rPr lang="de-AT" dirty="0" err="1"/>
              <a:t>split</a:t>
            </a:r>
            <a:r>
              <a:rPr lang="de-AT" dirty="0"/>
              <a:t> </a:t>
            </a:r>
            <a:r>
              <a:rPr lang="de-AT" dirty="0" err="1"/>
              <a:t>of</a:t>
            </a:r>
            <a:r>
              <a:rPr lang="de-AT" dirty="0"/>
              <a:t> </a:t>
            </a:r>
            <a:r>
              <a:rPr lang="de-AT" dirty="0" err="1"/>
              <a:t>inland</a:t>
            </a:r>
            <a:r>
              <a:rPr lang="de-AT" dirty="0"/>
              <a:t> freight </a:t>
            </a:r>
            <a:r>
              <a:rPr lang="de-AT" dirty="0" err="1"/>
              <a:t>transport</a:t>
            </a:r>
            <a:r>
              <a:rPr lang="de-AT" dirty="0"/>
              <a:t>: https://ec.europa.eu/eurostat/databrowser/view/tran_hv_frmod/default/table?lang=en&amp;category=tran.tran_hv_ms; Abruf 06.02.2025</a:t>
            </a:r>
          </a:p>
          <a:p>
            <a:r>
              <a:rPr lang="de-AT" dirty="0"/>
              <a:t>Europäische Kommission (2020): Strategie für nachhaltige und intelligente Mobilität; In: https://eur-lex.europa.eu/resource.html?uri=cellar:5e601657-3b06-11eb-b27b-01aa75ed71a1.0003.02/DOC_1&amp;format=PDF</a:t>
            </a:r>
          </a:p>
        </p:txBody>
      </p:sp>
      <p:sp>
        <p:nvSpPr>
          <p:cNvPr id="6" name="Footer Placeholder 5"/>
          <p:cNvSpPr>
            <a:spLocks noGrp="1"/>
          </p:cNvSpPr>
          <p:nvPr>
            <p:ph type="ftr" sz="quarter" idx="4"/>
          </p:nvPr>
        </p:nvSpPr>
        <p:spPr>
          <a:xfrm>
            <a:off x="0" y="7020561"/>
            <a:ext cx="3927546" cy="368511"/>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20561"/>
            <a:ext cx="3927546" cy="368511"/>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a:t>
            </a:fld>
            <a:endParaRPr lang="de-AT" noProof="0"/>
          </a:p>
        </p:txBody>
      </p:sp>
    </p:spTree>
    <p:extLst>
      <p:ext uri="{BB962C8B-B14F-4D97-AF65-F5344CB8AC3E}">
        <p14:creationId xmlns:p14="http://schemas.microsoft.com/office/powerpoint/2010/main" val="296952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EU hat eine Politik für das transeuropäische Verkehrsnetz (TEN-V bzw. engl. TEN-T) eingeführt, um ein effektives, multimodales Verkehrsnetz in der gesamten EU aufzubauen. Dieses Netzwerk umfasst Eisenbahnstrecken, Binnenwasserstraßen, kurze Seeverkehrsrouten und Straßen, die mit wichtigen Verkehrsknotenpunkten verbunden sind. Die TEN-T-Politik identifiziert die Verkehrsinfrastruktur in den Mitgliedstaaten, die einen hohen Mehrwert auf europäischer Ebene haben und Teil des TEN-T-Netzes sein sollten. Die Infrastruktur muss bestimmte Anforderungen erfüllen, etwa in Bezug auf Sicherheit, Qualität und Umweltziele.</a:t>
            </a:r>
          </a:p>
          <a:p>
            <a:r>
              <a:rPr lang="de-AT" dirty="0"/>
              <a:t>Diese Politik ist von großer Bedeutung für die Entwicklung einer kohärenten und hochwertigen Verkehrsinfrastruktur in der EU. Ihr Ziel ist es, nachhaltige und effiziente Verkehrswege zu unterstützen, den Zugang zu Arbeitsplätzen und Dienstleistungen zu vereinfachen und Handel sowie Wirtschaftswachstum zu begünstigen. Die TEN-T-Politik stärkt auch den Zusammenhalt in der EU, indem sie eine nahtlose Verbindung von Verkehrssystemen über Grenzen hinweg fördert und Engpässe beseitigt.</a:t>
            </a:r>
          </a:p>
          <a:p>
            <a:endParaRPr lang="de-AT" dirty="0"/>
          </a:p>
          <a:p>
            <a:r>
              <a:rPr lang="de-AT" dirty="0"/>
              <a:t>Meilensteine für dieses transeuropäische Verkehrsnetz sind: Bis 2030 wird das Kernnetz fertiggestellt (Fertigstellung der Hauptverkehrsstrecken), bis 2040 das erweiterte Kernnetz (Anforderungen an Geschwindigkeit und Qualität) und bis 2050 das Gesamtnetz (volle Funktionsfähigkeit). Das Kernnetz und das erweiterte Kernnetz bilden die europäischen Verkehrskorridore, die den strategischsten Teil des Netzes mit dem höchsten EU-Mehrwert darstellen.</a:t>
            </a:r>
          </a:p>
          <a:p>
            <a:endParaRPr lang="de-AT" dirty="0"/>
          </a:p>
          <a:p>
            <a:r>
              <a:rPr lang="de-AT" dirty="0"/>
              <a:t>Quelle:</a:t>
            </a:r>
          </a:p>
          <a:p>
            <a:r>
              <a:rPr lang="de-AT" dirty="0"/>
              <a:t>Europäische Kommission (2021): https://ec.europa.eu/commission/presscorner/detail/de/qanda_21_6725; Abruf 12.04.2024</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24</a:t>
            </a:fld>
            <a:endParaRPr lang="de-AT" noProof="0"/>
          </a:p>
        </p:txBody>
      </p:sp>
    </p:spTree>
    <p:extLst>
      <p:ext uri="{BB962C8B-B14F-4D97-AF65-F5344CB8AC3E}">
        <p14:creationId xmlns:p14="http://schemas.microsoft.com/office/powerpoint/2010/main" val="3219221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Das Transeuropäische Verkehrsnetz definiert 9 Kernkorridore: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Skandinavien-Mittelmeer-Korridor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Nord-Ostsee-Korridor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Atlantik-Korridor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Rhein-Donau-Korridor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Mittelmeer-Korridor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Ostsee-Adria-Korridor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Korridor Westbalkan-östliches Mittelmeer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Nordsee-Rhein-Mittelmeer-Korridor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Korridor Ostsee-Schwarzes Meer-Ägäis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Bildquelle:</a:t>
            </a:r>
          </a:p>
          <a:p>
            <a:r>
              <a:rPr lang="de-AT" dirty="0"/>
              <a:t>Europäische Kommission (2024): TEN-T-Karten. Lizenziert unter</a:t>
            </a:r>
            <a:r>
              <a:rPr lang="de-AT" sz="1800" b="1" i="0" dirty="0">
                <a:solidFill>
                  <a:srgbClr val="242424"/>
                </a:solidFill>
                <a:effectLst/>
                <a:latin typeface="inherit"/>
              </a:rPr>
              <a:t> </a:t>
            </a:r>
            <a:r>
              <a:rPr lang="de-AT" sz="1800" b="1" i="0" u="sng" dirty="0">
                <a:solidFill>
                  <a:srgbClr val="467886"/>
                </a:solidFill>
                <a:effectLst/>
                <a:latin typeface="inherit"/>
                <a:hlinkClick r:id="rId3" tooltip="Ursprüngliche URL: https://creativecommons.org/licenses/by/4.0/. Klicken oder tippen Sie, wenn Sie diesem Link Vertrauen."/>
              </a:rPr>
              <a:t>CC BY 4.0</a:t>
            </a:r>
            <a:r>
              <a:rPr lang="de-AT" dirty="0"/>
              <a:t>. In: https://transport.ec.europa.eu/transport-themes/infrastructure-and-investment/trans-european-transport-network-ten-t/tentec-information-system-and-ten-t-map-library/ten-t-maps-european-transport-corridors_en; Abruf am 18.11.2024</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25</a:t>
            </a:fld>
            <a:endParaRPr lang="de-AT" noProof="0"/>
          </a:p>
        </p:txBody>
      </p:sp>
    </p:spTree>
    <p:extLst>
      <p:ext uri="{BB962C8B-B14F-4D97-AF65-F5344CB8AC3E}">
        <p14:creationId xmlns:p14="http://schemas.microsoft.com/office/powerpoint/2010/main" val="262047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Der Straßenverkehr ist für rund 99% der Emissionen im Verkehrssektor verantwortlich. (vgl. Umweltbundesamt 2024: S. 138)</a:t>
            </a:r>
          </a:p>
          <a:p>
            <a:endParaRPr lang="de-AT" dirty="0"/>
          </a:p>
          <a:p>
            <a:r>
              <a:rPr lang="de-AT" dirty="0"/>
              <a:t>Quelle:</a:t>
            </a:r>
          </a:p>
          <a:p>
            <a:r>
              <a:rPr lang="de-AT" dirty="0"/>
              <a:t>Umweltbundesamt (2024): Klimaschutzbericht 2024. In: https://www.umweltbundesamt.at/fileadmin/site/publikationen/rep0913.pdf; Abruf 14.01.2025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27</a:t>
            </a:fld>
            <a:endParaRPr lang="de-AT" noProof="0"/>
          </a:p>
        </p:txBody>
      </p:sp>
    </p:spTree>
    <p:extLst>
      <p:ext uri="{BB962C8B-B14F-4D97-AF65-F5344CB8AC3E}">
        <p14:creationId xmlns:p14="http://schemas.microsoft.com/office/powerpoint/2010/main" val="220357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Im Jahresverlauf ist in Österreich ein starker Anstieg der Güterverkehrsleistung auf der Straße, ein leichter Rückgang der Bahn am Modal Split bezogen auf die Tonnenkilometer sowie ein Rückgang des Anteils des nationalen Güterverkehrs auf der Donau zu beobachten.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Umweltbundesamt (2024): Klimaschutzbericht 2024. In: https://www.umweltbundesamt.at/fileadmin/site/publikationen/rep0913.pdf; Abruf 14.01.2025, S. 156</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28</a:t>
            </a:fld>
            <a:endParaRPr lang="de-AT" noProof="0"/>
          </a:p>
        </p:txBody>
      </p:sp>
    </p:spTree>
    <p:extLst>
      <p:ext uri="{BB962C8B-B14F-4D97-AF65-F5344CB8AC3E}">
        <p14:creationId xmlns:p14="http://schemas.microsoft.com/office/powerpoint/2010/main" val="3035906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Ziel ist die Klimaneutralität des Verkehrssektors bis 2040 - Ausgangspunkt des Mobilitätsmasterplans 2030 ist ein </a:t>
            </a:r>
            <a:r>
              <a:rPr lang="de-AT" dirty="0" err="1"/>
              <a:t>Backcasting</a:t>
            </a:r>
            <a:r>
              <a:rPr lang="de-AT" dirty="0"/>
              <a:t>-Modell, das von einem Mix aus Verkehrsvermeidung, Verkehrsverlagerung und Effizienzverbesserung ausgeht.</a:t>
            </a:r>
          </a:p>
          <a:p>
            <a:endParaRPr lang="de-AT" dirty="0"/>
          </a:p>
          <a:p>
            <a:endParaRPr lang="de-AT" dirty="0"/>
          </a:p>
          <a:p>
            <a:r>
              <a:rPr lang="de-AT" dirty="0"/>
              <a:t>Quelle:</a:t>
            </a:r>
          </a:p>
          <a:p>
            <a:r>
              <a:rPr lang="de-AT" dirty="0"/>
              <a:t>Mobilitätsmasterplan 2030: https://www.bmimi.gv.at/themen/mobilitaet/mobilitaetsmasterplan/mmp2030.html; Abruf 16.12.2025</a:t>
            </a:r>
          </a:p>
          <a:p>
            <a:endParaRPr lang="de-AT" dirty="0"/>
          </a:p>
          <a:p>
            <a:r>
              <a:rPr lang="de-AT" dirty="0"/>
              <a:t>Bildquelle:</a:t>
            </a:r>
          </a:p>
          <a:p>
            <a:pPr marL="0" marR="0" lvl="0" indent="0" algn="l" defTabSz="685800" rtl="0" eaLnBrk="1" fontAlgn="auto" latinLnBrk="0" hangingPunct="1">
              <a:lnSpc>
                <a:spcPct val="100000"/>
              </a:lnSpc>
              <a:spcBef>
                <a:spcPts val="0"/>
              </a:spcBef>
              <a:spcAft>
                <a:spcPts val="0"/>
              </a:spcAft>
              <a:buClrTx/>
              <a:buSzTx/>
              <a:buFontTx/>
              <a:buNone/>
              <a:tabLst/>
              <a:defRPr/>
            </a:pPr>
            <a:r>
              <a:rPr lang="de-AT" dirty="0"/>
              <a:t>Mobilitätsmasterplan 2030: https://www.bmimi.gv.at/themen/mobilitaet/mobilitaetsmasterplan/mmp2030.html; Abruf 16.12.2025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29</a:t>
            </a:fld>
            <a:endParaRPr lang="de-AT" noProof="0"/>
          </a:p>
        </p:txBody>
      </p:sp>
    </p:spTree>
    <p:extLst>
      <p:ext uri="{BB962C8B-B14F-4D97-AF65-F5344CB8AC3E}">
        <p14:creationId xmlns:p14="http://schemas.microsoft.com/office/powerpoint/2010/main" val="3436454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 erklärtes Ziel ist es, diese Steigerung weitestgehend auf dem Verkehrsträger Schiene abzuwickeln</a:t>
            </a:r>
          </a:p>
          <a:p>
            <a:endParaRPr lang="de-AT" dirty="0"/>
          </a:p>
          <a:p>
            <a:endParaRPr lang="de-AT" dirty="0"/>
          </a:p>
          <a:p>
            <a:pPr marL="0" marR="0" lvl="0" indent="0" algn="l" defTabSz="685800" rtl="0" eaLnBrk="1" fontAlgn="auto" latinLnBrk="0" hangingPunct="1">
              <a:lnSpc>
                <a:spcPct val="100000"/>
              </a:lnSpc>
              <a:spcBef>
                <a:spcPts val="0"/>
              </a:spcBef>
              <a:spcAft>
                <a:spcPts val="0"/>
              </a:spcAft>
              <a:buClrTx/>
              <a:buSzTx/>
              <a:buFontTx/>
              <a:buNone/>
              <a:tabLst/>
              <a:defRPr/>
            </a:pPr>
            <a:r>
              <a:rPr lang="de-AT" sz="1200" dirty="0"/>
              <a:t>Masterplan Güterverkehr 2030 (2023): Eine Umsetzungsstrategie des Mobilitätsmasterplans 2030 für den klimaneutralen Güterverkehr. In: https://www.bmimi.gv.at/themen/mobilitaet/transport/gueterverkehr/masterplan.html, Abruf 16.12.2025</a:t>
            </a:r>
          </a:p>
          <a:p>
            <a:endParaRPr lang="de-AT" dirty="0"/>
          </a:p>
          <a:p>
            <a:r>
              <a:rPr lang="de-AT" dirty="0"/>
              <a:t>Grafik:</a:t>
            </a:r>
          </a:p>
          <a:p>
            <a:pPr marL="0" marR="0" lvl="0" indent="0" algn="l" defTabSz="685800" rtl="0" eaLnBrk="1" fontAlgn="auto" latinLnBrk="0" hangingPunct="1">
              <a:lnSpc>
                <a:spcPct val="100000"/>
              </a:lnSpc>
              <a:spcBef>
                <a:spcPts val="0"/>
              </a:spcBef>
              <a:spcAft>
                <a:spcPts val="0"/>
              </a:spcAft>
              <a:buClrTx/>
              <a:buSzTx/>
              <a:buFontTx/>
              <a:buNone/>
              <a:tabLst/>
              <a:defRPr/>
            </a:pPr>
            <a:r>
              <a:rPr lang="de-AT" dirty="0"/>
              <a:t>Mobilitätsmasterplan 2030: https://www.bmimi.gv.at/themen/mobilitaet/mobilitaetsmasterplan/mmp2030.html; Abruf 16.12.2025, S. 13</a:t>
            </a:r>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Bild: </a:t>
            </a:r>
            <a:r>
              <a:rPr lang="de-AT" sz="1200" dirty="0"/>
              <a:t>Masterplan Güterverkehr 2030 (2023): Eine Umsetzungsstrategie des Mobilitätsmasterplans 2030 für den klimaneutralen Güterverkehr. In: https://www.bmimi.gv.at/themen/mobilitaet/transport/gueterverkehr/masterplan.html, Abruf 16.12.2025</a:t>
            </a:r>
          </a:p>
          <a:p>
            <a:endParaRPr lang="en-GB" dirty="0"/>
          </a:p>
        </p:txBody>
      </p:sp>
      <p:sp>
        <p:nvSpPr>
          <p:cNvPr id="4" name="Foliennummernplatzhalter 3"/>
          <p:cNvSpPr>
            <a:spLocks noGrp="1"/>
          </p:cNvSpPr>
          <p:nvPr>
            <p:ph type="sldNum" sz="quarter" idx="5"/>
          </p:nvPr>
        </p:nvSpPr>
        <p:spPr/>
        <p:txBody>
          <a:bodyPr/>
          <a:lstStyle/>
          <a:p>
            <a:fld id="{F00B055E-5142-4079-8437-2316439A43B1}" type="slidenum">
              <a:rPr lang="de-AT" smtClean="0"/>
              <a:t>30</a:t>
            </a:fld>
            <a:endParaRPr lang="de-AT"/>
          </a:p>
        </p:txBody>
      </p:sp>
    </p:spTree>
    <p:extLst>
      <p:ext uri="{BB962C8B-B14F-4D97-AF65-F5344CB8AC3E}">
        <p14:creationId xmlns:p14="http://schemas.microsoft.com/office/powerpoint/2010/main" val="50220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AT" sz="1200" dirty="0"/>
              <a:t>Masterplan Güterverkehr 2030 (2023): Eine Umsetzungsstrategie des Mobilitätsmasterplans 2030 für den klimaneutralen Güterverkehr. In: https://www.bmimi.gv.at/themen/mobilitaet/transport/gueterverkehr/masterplan.html, Abruf 16.12.2025</a:t>
            </a:r>
          </a:p>
        </p:txBody>
      </p:sp>
      <p:sp>
        <p:nvSpPr>
          <p:cNvPr id="4" name="Foliennummernplatzhalter 3"/>
          <p:cNvSpPr>
            <a:spLocks noGrp="1"/>
          </p:cNvSpPr>
          <p:nvPr>
            <p:ph type="sldNum" sz="quarter" idx="5"/>
          </p:nvPr>
        </p:nvSpPr>
        <p:spPr/>
        <p:txBody>
          <a:bodyPr/>
          <a:lstStyle/>
          <a:p>
            <a:fld id="{F00B055E-5142-4079-8437-2316439A43B1}" type="slidenum">
              <a:rPr lang="de-AT" smtClean="0"/>
              <a:t>31</a:t>
            </a:fld>
            <a:endParaRPr lang="de-AT"/>
          </a:p>
        </p:txBody>
      </p:sp>
    </p:spTree>
    <p:extLst>
      <p:ext uri="{BB962C8B-B14F-4D97-AF65-F5344CB8AC3E}">
        <p14:creationId xmlns:p14="http://schemas.microsoft.com/office/powerpoint/2010/main" val="1357520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Kummer /Geske (2024): Zentrum für Transportwirtschaft: Studie. Dekarbonisierung und Modal Split im Güterverkehrt und Logistik. In: https://www.spediteure-logistik.at/fileadmin/user_upload/Update_ZV-Studie_PK_24_06_04.pdf; Abruf 16.12.2025</a:t>
            </a:r>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32</a:t>
            </a:fld>
            <a:endParaRPr lang="de-AT" noProof="0"/>
          </a:p>
        </p:txBody>
      </p:sp>
    </p:spTree>
    <p:extLst>
      <p:ext uri="{BB962C8B-B14F-4D97-AF65-F5344CB8AC3E}">
        <p14:creationId xmlns:p14="http://schemas.microsoft.com/office/powerpoint/2010/main" val="3774809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35</a:t>
            </a:fld>
            <a:endParaRPr lang="de-AT" noProof="0"/>
          </a:p>
        </p:txBody>
      </p:sp>
    </p:spTree>
    <p:extLst>
      <p:ext uri="{BB962C8B-B14F-4D97-AF65-F5344CB8AC3E}">
        <p14:creationId xmlns:p14="http://schemas.microsoft.com/office/powerpoint/2010/main" val="2490683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4D628-1626-A373-04E3-28BFF48463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EAD1244-D229-D9BA-0DA6-515FFDAB3A4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A6EF42E-9338-3CBD-3813-73425D0A3E1A}"/>
              </a:ext>
            </a:extLst>
          </p:cNvPr>
          <p:cNvSpPr>
            <a:spLocks noGrp="1"/>
          </p:cNvSpPr>
          <p:nvPr>
            <p:ph type="body" idx="1"/>
          </p:nvPr>
        </p:nvSpPr>
        <p:spPr/>
        <p:txBody>
          <a:bodyPr/>
          <a:lstStyle/>
          <a:p>
            <a:endParaRPr lang="de-AT" dirty="0"/>
          </a:p>
        </p:txBody>
      </p:sp>
      <p:sp>
        <p:nvSpPr>
          <p:cNvPr id="4" name="Foliennummernplatzhalter 3">
            <a:extLst>
              <a:ext uri="{FF2B5EF4-FFF2-40B4-BE49-F238E27FC236}">
                <a16:creationId xmlns:a16="http://schemas.microsoft.com/office/drawing/2014/main" id="{475114B9-29EE-C43F-43AB-CB35F6C23094}"/>
              </a:ext>
            </a:extLst>
          </p:cNvPr>
          <p:cNvSpPr>
            <a:spLocks noGrp="1"/>
          </p:cNvSpPr>
          <p:nvPr>
            <p:ph type="sldNum" sz="quarter" idx="5"/>
          </p:nvPr>
        </p:nvSpPr>
        <p:spPr/>
        <p:txBody>
          <a:bodyPr/>
          <a:lstStyle/>
          <a:p>
            <a:fld id="{9BE37AD1-DECE-4C89-9312-4EFAC60D3580}" type="slidenum">
              <a:rPr lang="de-AT" noProof="0" smtClean="0"/>
              <a:pPr/>
              <a:t>36</a:t>
            </a:fld>
            <a:endParaRPr lang="de-AT" noProof="0"/>
          </a:p>
        </p:txBody>
      </p:sp>
    </p:spTree>
    <p:extLst>
      <p:ext uri="{BB962C8B-B14F-4D97-AF65-F5344CB8AC3E}">
        <p14:creationId xmlns:p14="http://schemas.microsoft.com/office/powerpoint/2010/main" val="264219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Grafik veranschaulicht die Folgen der Erderwärmung und den Unterschied zwischen 1,5°C und 2°C</a:t>
            </a:r>
          </a:p>
          <a:p>
            <a:endParaRPr lang="de-AT" dirty="0"/>
          </a:p>
          <a:p>
            <a:r>
              <a:rPr lang="de-AT" dirty="0"/>
              <a:t>2019 lag die globale Durchschnittstemperatur 1,1 °C über dem vorindustriellen Niveau. In jedem Jahrzehnt steigt die durch den Menschen verursachte Erwärmung um 0,2 °C an. Eine Erwärmung um 2 °C hätte einschneidende negative Auswirkungen auf die Umwelt und unser Leben und unsere Gesundheit. Deshalb hat sich die internationale Gemeinschaft darauf geeinigt, dringende Maßnahmen erforderlich sind, um die Erderwärmung deutlich unter 2 °C zu halten und wenn möglich sogar auf 1,5 °C zu begrenzen. Lt. Weltklimarat ist es wahrscheinlich, dass die 1,5 °C-Marke in naher Zukunft erreicht wird (vgl. IPCC 2023: S. 12).</a:t>
            </a:r>
          </a:p>
          <a:p>
            <a:endParaRPr lang="de-AT" dirty="0"/>
          </a:p>
          <a:p>
            <a:r>
              <a:rPr lang="de-AT" dirty="0"/>
              <a:t>Quellen:</a:t>
            </a:r>
          </a:p>
          <a:p>
            <a:r>
              <a:rPr lang="de-AT" dirty="0"/>
              <a:t>Europäische Kommission (2024): https://climate.ec.europa.eu/climate-change/causes-climate-change_de; Abruf 15.05.2024</a:t>
            </a:r>
          </a:p>
          <a:p>
            <a:r>
              <a:rPr lang="de-AT" dirty="0"/>
              <a:t>IPCC (2023): https://www.de-ipcc.de/media/content/IPCC_AR6_SYR_DE_barrierefei.pdf, Abruf 16.05.2024</a:t>
            </a:r>
          </a:p>
          <a:p>
            <a:endParaRPr lang="de-AT" dirty="0"/>
          </a:p>
          <a:p>
            <a:endParaRPr lang="de-AT" dirty="0"/>
          </a:p>
          <a:p>
            <a:r>
              <a:rPr lang="de-AT" dirty="0"/>
              <a:t>Bildquelle: WWF Österreich 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4</a:t>
            </a:fld>
            <a:endParaRPr lang="de-AT" noProof="0"/>
          </a:p>
        </p:txBody>
      </p:sp>
    </p:spTree>
    <p:extLst>
      <p:ext uri="{BB962C8B-B14F-4D97-AF65-F5344CB8AC3E}">
        <p14:creationId xmlns:p14="http://schemas.microsoft.com/office/powerpoint/2010/main" val="3809925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Treibhausgase sind Gase in der Atmosphäre, die den Treibhauseffekt verstärken, indem sie die Energiebilanz der Erde beeinflussen. Obwohl Kohlendioxid, Methan und Lachgas natürlicherweise in geringen Konzentrationen vorhanden sind, haben menschliche Aktivitäten ihren Anteil seit dem letzten Jahrhundert signifikant erhöht.</a:t>
            </a:r>
          </a:p>
          <a:p>
            <a:r>
              <a:rPr lang="de-AT" dirty="0"/>
              <a:t>Um die Klimawirkung verschiedener Treibhausgase vergleichbar zu machen und ihr Erwärmungspotenzial zu definieren, werden Methan und Lachgas oft in sogenannten CO₂-Äquivalenten (CO2e) angegeben.</a:t>
            </a:r>
          </a:p>
          <a:p>
            <a:r>
              <a:rPr lang="de-AT" dirty="0"/>
              <a:t>Der Treibhausgasausstoß der EU betrug im Jahr 2021 etwa 3,5 Milliarden Tonnen CO2-Äquivalente.</a:t>
            </a:r>
          </a:p>
          <a:p>
            <a:endParaRPr lang="de-AT" dirty="0"/>
          </a:p>
          <a:p>
            <a:r>
              <a:rPr lang="de-AT" dirty="0"/>
              <a:t>Die Treibhausgasemissionen in der EU setzten sich 2019 aus 80% Kohlendioxid, 11 % Methan, 6% Lachgas und 2% Fluorkohlenwasserstoffe zusammen.</a:t>
            </a:r>
          </a:p>
          <a:p>
            <a:endParaRPr lang="de-AT" dirty="0"/>
          </a:p>
          <a:p>
            <a:r>
              <a:rPr lang="de-AT" dirty="0"/>
              <a:t>Diagramm angelehnt an Europäische Umweltagentur (EEA):</a:t>
            </a:r>
          </a:p>
          <a:p>
            <a:r>
              <a:rPr lang="de-AT" dirty="0"/>
              <a:t>Europäisches Parlament (2024): https://www.europarl.europa.eu/resources/library/images/20211027PHT16017/20211027PHT16017_original.jpg; Abruf 18.03.2025</a:t>
            </a:r>
          </a:p>
          <a:p>
            <a:br>
              <a:rPr lang="de-AT" dirty="0"/>
            </a:br>
            <a:r>
              <a:rPr lang="de-AT" dirty="0"/>
              <a:t>Quellen:</a:t>
            </a:r>
          </a:p>
          <a:p>
            <a:r>
              <a:rPr lang="de-AT" dirty="0"/>
              <a:t>DESTATIS (2024): https://www.destatis.de/Europa/DE/Thema/GreenDeal/_inhalt.html; Abruf 18.03.2025</a:t>
            </a:r>
          </a:p>
          <a:p>
            <a:r>
              <a:rPr lang="de-AT" dirty="0"/>
              <a:t>Myclimate (2024): https://www.myclimate.org/de/informieren/faq/faq-detail/was-sind-treibhausgase/; Abruf 18.03.2025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5</a:t>
            </a:fld>
            <a:endParaRPr lang="de-AT" noProof="0"/>
          </a:p>
        </p:txBody>
      </p:sp>
    </p:spTree>
    <p:extLst>
      <p:ext uri="{BB962C8B-B14F-4D97-AF65-F5344CB8AC3E}">
        <p14:creationId xmlns:p14="http://schemas.microsoft.com/office/powerpoint/2010/main" val="172044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CO2e ist eine Maßeinheit, die den Effekt aller Treibhausgase aufs Klima vergleichbar macht: verschiedenen Treibhausgase tragen unterschiedlich stark zum Treibhauseffekt bei und bleiben verschieden lang in der Erdatmosphäre.</a:t>
            </a:r>
          </a:p>
          <a:p>
            <a:endParaRPr lang="de-AT" dirty="0"/>
          </a:p>
          <a:p>
            <a:r>
              <a:rPr lang="de-AT" dirty="0"/>
              <a:t>Beispiel: Vergleich der Wirkung einer Tonne CO2 mit einer Tonne Methan über einen Zeitraum von 100 Jahren: Die Tonne Methan ist rund 30-mal klimaschädlicher als die Tonne CO2. Eine Tonne Methan entspricht also etwa 30 Tonnen CO2-Äquivalenten (CO2e).</a:t>
            </a:r>
          </a:p>
          <a:p>
            <a:endParaRPr lang="de-AT" dirty="0"/>
          </a:p>
          <a:p>
            <a:endParaRPr lang="de-AT" dirty="0"/>
          </a:p>
          <a:p>
            <a:endParaRPr lang="de-AT" dirty="0"/>
          </a:p>
          <a:p>
            <a:r>
              <a:rPr lang="de-AT" dirty="0"/>
              <a:t>Quellen: </a:t>
            </a:r>
            <a:r>
              <a:rPr lang="de-AT" dirty="0" err="1"/>
              <a:t>ClimatePartner</a:t>
            </a:r>
            <a:r>
              <a:rPr lang="de-AT" dirty="0"/>
              <a:t> GmbH (2025): https://www.climatepartner.com/de/wissen/glossar/co2-aequivalente-co2e (Abruf: 01.07.2025)</a:t>
            </a:r>
          </a:p>
          <a:p>
            <a:endParaRPr lang="de-AT" dirty="0"/>
          </a:p>
          <a:p>
            <a:r>
              <a:rPr lang="de-AT" dirty="0"/>
              <a:t>Bildquelle: eigene Darstellung, Erde von </a:t>
            </a:r>
            <a:r>
              <a:rPr lang="de-AT" dirty="0" err="1"/>
              <a:t>Pixabay</a:t>
            </a:r>
            <a:r>
              <a:rPr lang="de-AT" dirty="0"/>
              <a:t> (2025): https://pixabay.com/de/photos/erde-planet-raum-welt-universum-11009/ (Abruf: 01.07.2025), Daten von: IPCC (2024a): https://ghgprotocol.org/sites/default/files/2024-08/Global-Warming-Potential-Values%20%28August%202024%29.pdf (Abruf: 01.07.2025)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6</a:t>
            </a:fld>
            <a:endParaRPr lang="de-AT" noProof="0"/>
          </a:p>
        </p:txBody>
      </p:sp>
    </p:spTree>
    <p:extLst>
      <p:ext uri="{BB962C8B-B14F-4D97-AF65-F5344CB8AC3E}">
        <p14:creationId xmlns:p14="http://schemas.microsoft.com/office/powerpoint/2010/main" val="201703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Quellen: Janson (2025): https://de.statista.com/infografik/24799/prognose-zum-anstieg-der-globalen-durchschnittstemperatur/ (Abruf 07.07.2025)</a:t>
            </a:r>
          </a:p>
          <a:p>
            <a:endParaRPr lang="de-AT" dirty="0"/>
          </a:p>
          <a:p>
            <a:r>
              <a:rPr lang="de-AT" dirty="0"/>
              <a:t>Bildquelle: eigene Darstellung, Daten von Statista (2024a): https://de.statista.com/statistik/daten/studie/167957/umfrage/verteilung-der-co-emissionen-weltweit-nach-bereich/ (Abruf: 07.07.2025)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7</a:t>
            </a:fld>
            <a:endParaRPr lang="de-AT" noProof="0"/>
          </a:p>
        </p:txBody>
      </p:sp>
    </p:spTree>
    <p:extLst>
      <p:ext uri="{BB962C8B-B14F-4D97-AF65-F5344CB8AC3E}">
        <p14:creationId xmlns:p14="http://schemas.microsoft.com/office/powerpoint/2010/main" val="516861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Quelle: Statista (2025b): https://www.statista.com/topics/7968/transportation-emissions-in-the-eu/#statisticChapter (Abruf: 07.07.2025)</a:t>
            </a:r>
          </a:p>
          <a:p>
            <a:r>
              <a:rPr lang="de-AT" dirty="0"/>
              <a:t>Bildquelle: eigene Darstellung, Daten von Statista (2024b): https://www.statista.com/statistics/1325132/ghg-emissions-shares-sector-european-union-eu/ (Abruf: 07.07.2025). </a:t>
            </a:r>
          </a:p>
          <a:p>
            <a:endParaRPr lang="de-AT" dirty="0"/>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8</a:t>
            </a:fld>
            <a:endParaRPr lang="de-AT" noProof="0"/>
          </a:p>
        </p:txBody>
      </p:sp>
    </p:spTree>
    <p:extLst>
      <p:ext uri="{BB962C8B-B14F-4D97-AF65-F5344CB8AC3E}">
        <p14:creationId xmlns:p14="http://schemas.microsoft.com/office/powerpoint/2010/main" val="181724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A1384-5E6D-EC96-335B-316B92B12A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EBF6FD-92F7-C1D3-EB28-57B4034B902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97F9408-397F-6B13-821C-B223EA3C821F}"/>
              </a:ext>
            </a:extLst>
          </p:cNvPr>
          <p:cNvSpPr>
            <a:spLocks noGrp="1"/>
          </p:cNvSpPr>
          <p:nvPr>
            <p:ph type="body" idx="1"/>
          </p:nvPr>
        </p:nvSpPr>
        <p:spPr/>
        <p:txBody>
          <a:bodyPr/>
          <a:lstStyle/>
          <a:p>
            <a:r>
              <a:rPr lang="de-AT" dirty="0"/>
              <a:t>Der anhaltende Anstieg des Güterverkehrs, insbesondere des LKW-Verkehrs, hat erhebliche Auswirkungen auf die Umwelt und das Klima.</a:t>
            </a:r>
          </a:p>
          <a:p>
            <a:r>
              <a:rPr lang="de-AT" dirty="0"/>
              <a:t>Prognosen gehen von einer beinahe Verdoppelung des Güterverkehrs bis 2050 aus (zu 2019). (vgl. IFT 2023: S. 67)</a:t>
            </a:r>
          </a:p>
          <a:p>
            <a:endParaRPr lang="de-AT" dirty="0"/>
          </a:p>
          <a:p>
            <a:endParaRPr lang="de-AT" dirty="0"/>
          </a:p>
          <a:p>
            <a:r>
              <a:rPr lang="de-AT" dirty="0"/>
              <a:t>Bildquelle:</a:t>
            </a:r>
          </a:p>
          <a:p>
            <a:r>
              <a:rPr lang="de-AT" dirty="0"/>
              <a:t>Smart Freight </a:t>
            </a:r>
            <a:r>
              <a:rPr lang="de-AT" dirty="0" err="1"/>
              <a:t>Centre</a:t>
            </a:r>
            <a:r>
              <a:rPr lang="de-AT" dirty="0"/>
              <a:t> (2024): GLEC Framework v3.1 </a:t>
            </a:r>
            <a:r>
              <a:rPr lang="de-AT" dirty="0" err="1"/>
              <a:t>edition</a:t>
            </a:r>
            <a:r>
              <a:rPr lang="de-AT" dirty="0"/>
              <a:t>, </a:t>
            </a:r>
            <a:r>
              <a:rPr lang="de-AT" dirty="0" err="1"/>
              <a:t>revised</a:t>
            </a:r>
            <a:r>
              <a:rPr lang="de-AT" dirty="0"/>
              <a:t> and </a:t>
            </a:r>
            <a:r>
              <a:rPr lang="de-AT" dirty="0" err="1"/>
              <a:t>updated</a:t>
            </a:r>
            <a:r>
              <a:rPr lang="de-AT" dirty="0"/>
              <a:t>. In: https://https://www.smartfreightcentre.org/en/our-programs/emissions-accounting/global-logistics-emissions-council/calculate-report-glec-framework/, S. 8</a:t>
            </a:r>
          </a:p>
          <a:p>
            <a:r>
              <a:rPr lang="de-AT" dirty="0"/>
              <a:t>Basierend auf: ITF (2023): ITF Transport Outlook 2023, OECD Publishing, Paris; on https://doi.org/10.1787/b6cc9ad5-en.; last </a:t>
            </a:r>
            <a:r>
              <a:rPr lang="de-AT" dirty="0" err="1"/>
              <a:t>viewed</a:t>
            </a:r>
            <a:r>
              <a:rPr lang="de-AT" dirty="0"/>
              <a:t> 25/09/2024</a:t>
            </a:r>
          </a:p>
          <a:p>
            <a:endParaRPr lang="de-AT" dirty="0"/>
          </a:p>
          <a:p>
            <a:r>
              <a:rPr lang="de-AT" dirty="0"/>
              <a:t>Quelle:</a:t>
            </a:r>
          </a:p>
          <a:p>
            <a:r>
              <a:rPr lang="de-AT" dirty="0"/>
              <a:t>ITF (2023): ITF Transport Outlook 2023, OECD Publishing, Paris; on https://doi.org/10.1787/b6cc9ad5-en; Abruf 06.03.2025</a:t>
            </a:r>
          </a:p>
          <a:p>
            <a:endParaRPr lang="de-AT" dirty="0"/>
          </a:p>
        </p:txBody>
      </p:sp>
      <p:sp>
        <p:nvSpPr>
          <p:cNvPr id="4" name="Kopfzeilenplatzhalter 3">
            <a:extLst>
              <a:ext uri="{FF2B5EF4-FFF2-40B4-BE49-F238E27FC236}">
                <a16:creationId xmlns:a16="http://schemas.microsoft.com/office/drawing/2014/main" id="{7DD1E784-20C4-48FC-8919-80B7BD1C511B}"/>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EE01A30D-2B4E-D2A2-1E49-0D31D276A833}"/>
              </a:ext>
            </a:extLst>
          </p:cNvPr>
          <p:cNvSpPr>
            <a:spLocks noGrp="1"/>
          </p:cNvSpPr>
          <p:nvPr>
            <p:ph type="dt" idx="1"/>
          </p:nvPr>
        </p:nvSpPr>
        <p:spPr/>
        <p:txBody>
          <a:bodyPr/>
          <a:lstStyle/>
          <a:p>
            <a:fld id="{6A94F0D5-E232-4360-8B8C-58EF9D3E6905}" type="datetime1">
              <a:rPr lang="de-AT" smtClean="0"/>
              <a:t>07.01.2026</a:t>
            </a:fld>
            <a:endParaRPr lang="de-AT"/>
          </a:p>
        </p:txBody>
      </p:sp>
      <p:sp>
        <p:nvSpPr>
          <p:cNvPr id="6" name="Fußzeilenplatzhalter 5">
            <a:extLst>
              <a:ext uri="{FF2B5EF4-FFF2-40B4-BE49-F238E27FC236}">
                <a16:creationId xmlns:a16="http://schemas.microsoft.com/office/drawing/2014/main" id="{DEFED999-F57F-0B28-7198-799877B1C50A}"/>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31665503-66D6-DB7C-B489-E8592E89C51C}"/>
              </a:ext>
            </a:extLst>
          </p:cNvPr>
          <p:cNvSpPr>
            <a:spLocks noGrp="1"/>
          </p:cNvSpPr>
          <p:nvPr>
            <p:ph type="sldNum" sz="quarter" idx="5"/>
          </p:nvPr>
        </p:nvSpPr>
        <p:spPr/>
        <p:txBody>
          <a:bodyPr/>
          <a:lstStyle/>
          <a:p>
            <a:fld id="{9B1635B3-DF70-4CFD-87CA-EB6AFDCA10EE}" type="slidenum">
              <a:rPr lang="de-AT" smtClean="0"/>
              <a:t>9</a:t>
            </a:fld>
            <a:endParaRPr lang="de-AT"/>
          </a:p>
        </p:txBody>
      </p:sp>
    </p:spTree>
    <p:extLst>
      <p:ext uri="{BB962C8B-B14F-4D97-AF65-F5344CB8AC3E}">
        <p14:creationId xmlns:p14="http://schemas.microsoft.com/office/powerpoint/2010/main" val="2658685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Kosten, die durch Mobilität entstehen, aber nicht von denjenigen getragen werden, die den Verkehr nutzen, werden als externe Kosten des Verkehrs bezeichnet. Diese Kosten werden auf Dritte, wie Steuerzahler und zukünftige Generationen, übertragen. Die negativen externen Effekte des Verkehrs umfassen insbesondere Schadstoffemissionen, CO2-Emissionen, Lärmemissionen, Unfallfolgekosten, Flächenbeanspruchung sowie Auswirkungen auf Flora und Fauna. Die externen Kosten haben erhebliche gesellschaftliche und gesundheitliche Auswirkungen (z.B. Lebensqualität, Lärmbelastung, Stress, Krankheiten) als auch auf die Umwelt (Klimawandel, Artenvielfalt).</a:t>
            </a:r>
            <a:r>
              <a:rPr lang="de-AT"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Diese Kosten variieren stark je nach Verkehrsträger und unterstreichen die Notwendigkeit, den Modal Split zugunsten umweltfreundlicher Alternativen zu verändern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Koch, Susanne (2012): Logistik – Eine Einführung in Ökonomie und Nachhaltigkeit, S. 294f</a:t>
            </a:r>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10</a:t>
            </a:fld>
            <a:endParaRPr lang="de-AT" noProof="0"/>
          </a:p>
        </p:txBody>
      </p:sp>
    </p:spTree>
    <p:extLst>
      <p:ext uri="{BB962C8B-B14F-4D97-AF65-F5344CB8AC3E}">
        <p14:creationId xmlns:p14="http://schemas.microsoft.com/office/powerpoint/2010/main" val="3223825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0219266-8419-4D10-99F4-0AD44AB4E09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4400"/>
          </a:xfrm>
          <a:prstGeom prst="rect">
            <a:avLst/>
          </a:prstGeom>
        </p:spPr>
      </p:pic>
      <p:sp>
        <p:nvSpPr>
          <p:cNvPr id="2" name="Title 1"/>
          <p:cNvSpPr>
            <a:spLocks noGrp="1"/>
          </p:cNvSpPr>
          <p:nvPr>
            <p:ph type="ctrTitle"/>
          </p:nvPr>
        </p:nvSpPr>
        <p:spPr>
          <a:xfrm>
            <a:off x="360000" y="2210400"/>
            <a:ext cx="8424000" cy="720000"/>
          </a:xfrm>
        </p:spPr>
        <p:txBody>
          <a:bodyPr anchor="ctr" anchorCtr="0"/>
          <a:lstStyle>
            <a:lvl1pPr algn="ctr">
              <a:lnSpc>
                <a:spcPct val="100000"/>
              </a:lnSpc>
              <a:defRPr sz="4400">
                <a:solidFill>
                  <a:schemeClr val="bg1"/>
                </a:solidFill>
              </a:defRPr>
            </a:lvl1pPr>
          </a:lstStyle>
          <a:p>
            <a:r>
              <a:rPr lang="de-AT" noProof="0"/>
              <a:t>Mastertitelformat bearbeiten</a:t>
            </a:r>
          </a:p>
        </p:txBody>
      </p:sp>
      <p:sp>
        <p:nvSpPr>
          <p:cNvPr id="3" name="Subtitle 2"/>
          <p:cNvSpPr>
            <a:spLocks noGrp="1"/>
          </p:cNvSpPr>
          <p:nvPr>
            <p:ph type="subTitle" idx="1"/>
          </p:nvPr>
        </p:nvSpPr>
        <p:spPr>
          <a:xfrm>
            <a:off x="360000" y="3290400"/>
            <a:ext cx="8424000" cy="720000"/>
          </a:xfrm>
        </p:spPr>
        <p:txBody>
          <a:bodyPr anchor="ctr" anchorCtr="0"/>
          <a:lstStyle>
            <a:lvl1pPr marL="0" indent="0" algn="ctr">
              <a:lnSpc>
                <a:spcPct val="100000"/>
              </a:lnSpc>
              <a:spcBef>
                <a:spcPts val="0"/>
              </a:spcBef>
              <a:buNone/>
              <a:defRPr sz="2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AT" noProof="0"/>
              <a:t>Master-Untertitelformat bearbeiten</a:t>
            </a:r>
          </a:p>
        </p:txBody>
      </p:sp>
      <p:pic>
        <p:nvPicPr>
          <p:cNvPr id="5" name="Grafik 4" descr="Ein Bild, das Text, Schrift, Grafiken, Kreis enthält.&#10;&#10;KI-generierte Inhalte können fehlerhaft sein.">
            <a:extLst>
              <a:ext uri="{FF2B5EF4-FFF2-40B4-BE49-F238E27FC236}">
                <a16:creationId xmlns:a16="http://schemas.microsoft.com/office/drawing/2014/main" id="{AE6B86BC-C955-B767-442B-6DBD804162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1575" y="4548553"/>
            <a:ext cx="1425102" cy="489929"/>
          </a:xfrm>
          <a:prstGeom prst="rect">
            <a:avLst/>
          </a:prstGeom>
        </p:spPr>
      </p:pic>
    </p:spTree>
    <p:extLst>
      <p:ext uri="{BB962C8B-B14F-4D97-AF65-F5344CB8AC3E}">
        <p14:creationId xmlns:p14="http://schemas.microsoft.com/office/powerpoint/2010/main" val="294121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Foli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7560000" cy="936000"/>
          </a:xfrm>
        </p:spPr>
        <p:txBody>
          <a:bodyPr anchor="t" anchorCtr="0"/>
          <a:lstStyle>
            <a:lvl1pPr>
              <a:defRPr b="1"/>
            </a:lvl1pPr>
          </a:lstStyle>
          <a:p>
            <a:r>
              <a:rPr lang="de-AT" noProof="0" dirty="0"/>
              <a:t>Mastertitelformat bearbeiten</a:t>
            </a:r>
          </a:p>
        </p:txBody>
      </p:sp>
      <p:sp>
        <p:nvSpPr>
          <p:cNvPr id="3" name="Content Placeholder 2"/>
          <p:cNvSpPr>
            <a:spLocks noGrp="1"/>
          </p:cNvSpPr>
          <p:nvPr>
            <p:ph idx="1"/>
          </p:nvPr>
        </p:nvSpPr>
        <p:spPr/>
        <p:txBody>
          <a:bodyPr/>
          <a:lstStyle/>
          <a:p>
            <a:pPr lvl="0"/>
            <a:r>
              <a:rPr lang="de-AT" noProof="0" dirty="0"/>
              <a:t>Mastertextformat bearbeiten</a:t>
            </a:r>
          </a:p>
          <a:p>
            <a:pPr lvl="1"/>
            <a:r>
              <a:rPr lang="de-AT" noProof="0" dirty="0"/>
              <a:t>Zweite Ebene</a:t>
            </a:r>
          </a:p>
          <a:p>
            <a:pPr lvl="2"/>
            <a:r>
              <a:rPr lang="de-AT" noProof="0" dirty="0"/>
              <a:t>Dritte Ebene</a:t>
            </a:r>
          </a:p>
          <a:p>
            <a:pPr lvl="3"/>
            <a:r>
              <a:rPr lang="de-AT" noProof="0" dirty="0"/>
              <a:t>Vierte Ebene</a:t>
            </a:r>
          </a:p>
          <a:p>
            <a:pPr lvl="4"/>
            <a:r>
              <a:rPr lang="de-AT" noProof="0" dirty="0"/>
              <a:t>Fünfte Ebene</a:t>
            </a:r>
          </a:p>
        </p:txBody>
      </p:sp>
      <p:sp>
        <p:nvSpPr>
          <p:cNvPr id="6" name="Slide Number Placeholder 5"/>
          <p:cNvSpPr>
            <a:spLocks noGrp="1"/>
          </p:cNvSpPr>
          <p:nvPr>
            <p:ph type="sldNum" sz="quarter" idx="12"/>
          </p:nvPr>
        </p:nvSpPr>
        <p:spPr/>
        <p:txBody>
          <a:bodyPr/>
          <a:lstStyle/>
          <a:p>
            <a:fld id="{79192EA5-1C8C-46BE-A3BC-9236D7BD558C}" type="slidenum">
              <a:rPr lang="de-AT" noProof="0" smtClean="0"/>
              <a:t>‹Nr.›</a:t>
            </a:fld>
            <a:endParaRPr lang="de-AT" noProof="0"/>
          </a:p>
        </p:txBody>
      </p:sp>
      <p:pic>
        <p:nvPicPr>
          <p:cNvPr id="7" name="Grafik 6">
            <a:extLst>
              <a:ext uri="{FF2B5EF4-FFF2-40B4-BE49-F238E27FC236}">
                <a16:creationId xmlns:a16="http://schemas.microsoft.com/office/drawing/2014/main" id="{FC16E124-BBB7-453C-895D-EADC48208E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2000" y="432000"/>
            <a:ext cx="792000" cy="792000"/>
          </a:xfrm>
          <a:prstGeom prst="rect">
            <a:avLst/>
          </a:prstGeom>
        </p:spPr>
      </p:pic>
      <p:pic>
        <p:nvPicPr>
          <p:cNvPr id="8" name="Grafik 7">
            <a:extLst>
              <a:ext uri="{FF2B5EF4-FFF2-40B4-BE49-F238E27FC236}">
                <a16:creationId xmlns:a16="http://schemas.microsoft.com/office/drawing/2014/main" id="{A0102969-B96A-40C0-8098-3B55C526C8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752000"/>
            <a:ext cx="1059520" cy="288000"/>
          </a:xfrm>
          <a:prstGeom prst="rect">
            <a:avLst/>
          </a:prstGeom>
        </p:spPr>
      </p:pic>
    </p:spTree>
    <p:extLst>
      <p:ext uri="{BB962C8B-B14F-4D97-AF65-F5344CB8AC3E}">
        <p14:creationId xmlns:p14="http://schemas.microsoft.com/office/powerpoint/2010/main" val="46177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Leer-Foli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defRPr b="1"/>
            </a:lvl1pPr>
          </a:lstStyle>
          <a:p>
            <a:r>
              <a:rPr lang="de-AT" noProof="0"/>
              <a:t>Mastertitelformat bearbeiten</a:t>
            </a:r>
          </a:p>
        </p:txBody>
      </p:sp>
      <p:sp>
        <p:nvSpPr>
          <p:cNvPr id="5" name="Slide Number Placeholder 4"/>
          <p:cNvSpPr>
            <a:spLocks noGrp="1"/>
          </p:cNvSpPr>
          <p:nvPr>
            <p:ph type="sldNum" sz="quarter" idx="12"/>
          </p:nvPr>
        </p:nvSpPr>
        <p:spPr/>
        <p:txBody>
          <a:bodyPr/>
          <a:lstStyle/>
          <a:p>
            <a:fld id="{79192EA5-1C8C-46BE-A3BC-9236D7BD558C}" type="slidenum">
              <a:rPr lang="de-AT" noProof="0" smtClean="0"/>
              <a:t>‹Nr.›</a:t>
            </a:fld>
            <a:endParaRPr lang="de-AT" noProof="0"/>
          </a:p>
        </p:txBody>
      </p:sp>
      <p:pic>
        <p:nvPicPr>
          <p:cNvPr id="7" name="Grafik 6">
            <a:extLst>
              <a:ext uri="{FF2B5EF4-FFF2-40B4-BE49-F238E27FC236}">
                <a16:creationId xmlns:a16="http://schemas.microsoft.com/office/drawing/2014/main" id="{DFFD17DB-8462-4039-8090-0F8FA13EE9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752000"/>
            <a:ext cx="1059520" cy="288000"/>
          </a:xfrm>
          <a:prstGeom prst="rect">
            <a:avLst/>
          </a:prstGeom>
        </p:spPr>
      </p:pic>
      <p:pic>
        <p:nvPicPr>
          <p:cNvPr id="6" name="Grafik 5">
            <a:extLst>
              <a:ext uri="{FF2B5EF4-FFF2-40B4-BE49-F238E27FC236}">
                <a16:creationId xmlns:a16="http://schemas.microsoft.com/office/drawing/2014/main" id="{3123BC2B-6315-4CB7-B492-CE41BCC4A0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2000" y="432000"/>
            <a:ext cx="792000" cy="792000"/>
          </a:xfrm>
          <a:prstGeom prst="rect">
            <a:avLst/>
          </a:prstGeom>
        </p:spPr>
      </p:pic>
    </p:spTree>
    <p:extLst>
      <p:ext uri="{BB962C8B-B14F-4D97-AF65-F5344CB8AC3E}">
        <p14:creationId xmlns:p14="http://schemas.microsoft.com/office/powerpoint/2010/main" val="71274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 mit Inhalt Aufza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9704" y="353152"/>
            <a:ext cx="6907682" cy="690260"/>
          </a:xfrm>
        </p:spPr>
        <p:txBody>
          <a:bodyPr>
            <a:noAutofit/>
          </a:bodyPr>
          <a:lstStyle>
            <a:lvl1pPr algn="l">
              <a:lnSpc>
                <a:spcPts val="2920"/>
              </a:lnSpc>
              <a:spcBef>
                <a:spcPts val="0"/>
              </a:spcBef>
              <a:defRPr sz="2800" b="1" baseline="0">
                <a:solidFill>
                  <a:srgbClr val="189BC4"/>
                </a:solidFill>
                <a:latin typeface="Segoe UI" panose="020B0502040204020203" pitchFamily="34" charset="0"/>
                <a:cs typeface="Segoe UI" panose="020B0502040204020203" pitchFamily="34" charset="0"/>
              </a:defRPr>
            </a:lvl1pPr>
          </a:lstStyle>
          <a:p>
            <a:r>
              <a:rPr lang="de-AT"/>
              <a:t>EDICATEM PERIO. NULLIBUS, SEQUIAS EATIS DOLUPTA ESTORES TISTIUR</a:t>
            </a:r>
            <a:endParaRPr lang="de-DE"/>
          </a:p>
        </p:txBody>
      </p:sp>
      <p:sp>
        <p:nvSpPr>
          <p:cNvPr id="16" name="Textfeld 15"/>
          <p:cNvSpPr txBox="1"/>
          <p:nvPr userDrawn="1"/>
        </p:nvSpPr>
        <p:spPr>
          <a:xfrm>
            <a:off x="1" y="4805363"/>
            <a:ext cx="9143999" cy="276999"/>
          </a:xfrm>
          <a:prstGeom prst="rect">
            <a:avLst/>
          </a:prstGeom>
          <a:noFill/>
        </p:spPr>
        <p:txBody>
          <a:bodyPr wrap="square" rtlCol="0">
            <a:spAutoFit/>
          </a:bodyPr>
          <a:lstStyle/>
          <a:p>
            <a:pPr algn="ctr"/>
            <a:fld id="{938771DD-033E-0844-A58F-1BE7F9F8ACC7}" type="slidenum">
              <a:rPr lang="de-DE" sz="1200" smtClean="0">
                <a:latin typeface="Didact Gothic" panose="00000500000000000000" pitchFamily="2" charset="0"/>
              </a:rPr>
              <a:pPr algn="ctr"/>
              <a:t>‹Nr.›</a:t>
            </a:fld>
            <a:endParaRPr lang="de-DE" sz="1200">
              <a:latin typeface="Didact Gothic" panose="00000500000000000000" pitchFamily="2" charset="0"/>
            </a:endParaRPr>
          </a:p>
        </p:txBody>
      </p:sp>
      <p:sp>
        <p:nvSpPr>
          <p:cNvPr id="11" name="Textplatzhalter 10"/>
          <p:cNvSpPr>
            <a:spLocks noGrp="1"/>
          </p:cNvSpPr>
          <p:nvPr>
            <p:ph type="body" sz="quarter" idx="11" hasCustomPrompt="1"/>
          </p:nvPr>
        </p:nvSpPr>
        <p:spPr>
          <a:xfrm>
            <a:off x="369889" y="1209676"/>
            <a:ext cx="6537325" cy="2632472"/>
          </a:xfrm>
        </p:spPr>
        <p:txBody>
          <a:bodyPr>
            <a:normAutofit/>
          </a:bodyPr>
          <a:lstStyle>
            <a:lvl1pPr marL="0" marR="0" indent="0" algn="l" defTabSz="457200" rtl="0" eaLnBrk="1" fontAlgn="auto" latinLnBrk="0" hangingPunct="1">
              <a:lnSpc>
                <a:spcPct val="100000"/>
              </a:lnSpc>
              <a:spcBef>
                <a:spcPts val="0"/>
              </a:spcBef>
              <a:spcAft>
                <a:spcPts val="0"/>
              </a:spcAft>
              <a:buClrTx/>
              <a:buSzPct val="100000"/>
              <a:buFontTx/>
              <a:buNone/>
              <a:tabLst/>
              <a:defRPr sz="1800">
                <a:solidFill>
                  <a:schemeClr val="tx1"/>
                </a:solidFill>
                <a:latin typeface="Didact Gothic" panose="00000500000000000000" pitchFamily="2" charset="0"/>
              </a:defRPr>
            </a:lvl1pPr>
            <a:lvl2pPr marL="457200" indent="0">
              <a:buFont typeface="Arial"/>
              <a:buNone/>
              <a:defRPr sz="1800"/>
            </a:lvl2pPr>
            <a:lvl3pPr marL="914400" indent="0">
              <a:buNone/>
              <a:defRPr sz="1800"/>
            </a:lvl3pPr>
            <a:lvl4pPr marL="1371600" indent="0">
              <a:buNone/>
              <a:defRPr sz="1800"/>
            </a:lvl4pPr>
            <a:lvl5pPr marL="1828800" indent="0">
              <a:buNone/>
              <a:defRPr sz="1800"/>
            </a:lvl5pPr>
          </a:lstStyle>
          <a:p>
            <a:pPr>
              <a:buSzPct val="100000"/>
            </a:pPr>
            <a:r>
              <a:rPr lang="de-DE"/>
              <a:t>Gent </a:t>
            </a:r>
            <a:r>
              <a:rPr lang="de-DE" err="1"/>
              <a:t>omniet</a:t>
            </a:r>
            <a:r>
              <a:rPr lang="de-DE"/>
              <a:t> </a:t>
            </a:r>
            <a:r>
              <a:rPr lang="de-DE" err="1"/>
              <a:t>doluptati</a:t>
            </a:r>
            <a:r>
              <a:rPr lang="de-DE"/>
              <a:t> </a:t>
            </a:r>
            <a:r>
              <a:rPr lang="de-DE" err="1"/>
              <a:t>voluptaect</a:t>
            </a:r>
            <a:endParaRPr lang="de-DE"/>
          </a:p>
          <a:p>
            <a:pPr>
              <a:buSzPct val="100000"/>
            </a:pPr>
            <a:r>
              <a:rPr lang="de-DE" err="1"/>
              <a:t>imporer</a:t>
            </a:r>
            <a:r>
              <a:rPr lang="de-DE"/>
              <a:t> chillen </a:t>
            </a:r>
            <a:r>
              <a:rPr lang="de-DE" err="1"/>
              <a:t>impore</a:t>
            </a:r>
            <a:r>
              <a:rPr lang="de-DE"/>
              <a:t> </a:t>
            </a:r>
            <a:r>
              <a:rPr lang="de-DE" err="1"/>
              <a:t>erumquo</a:t>
            </a:r>
            <a:r>
              <a:rPr lang="de-DE"/>
              <a:t> </a:t>
            </a:r>
            <a:r>
              <a:rPr lang="de-DE" err="1"/>
              <a:t>tem</a:t>
            </a:r>
            <a:r>
              <a:rPr lang="de-DE"/>
              <a:t> </a:t>
            </a:r>
            <a:r>
              <a:rPr lang="de-DE" err="1"/>
              <a:t>aliquia</a:t>
            </a:r>
            <a:r>
              <a:rPr lang="de-DE"/>
              <a:t> </a:t>
            </a:r>
            <a:r>
              <a:rPr lang="de-DE" err="1"/>
              <a:t>tiatur</a:t>
            </a:r>
            <a:r>
              <a:rPr lang="de-DE"/>
              <a:t> </a:t>
            </a:r>
            <a:r>
              <a:rPr lang="de-DE" err="1"/>
              <a:t>conseribu</a:t>
            </a:r>
            <a:endParaRPr lang="de-DE"/>
          </a:p>
          <a:p>
            <a:pPr>
              <a:buSzPct val="100000"/>
            </a:pPr>
            <a:r>
              <a:rPr lang="de-DE" err="1"/>
              <a:t>ma</a:t>
            </a:r>
            <a:r>
              <a:rPr lang="de-DE"/>
              <a:t> </a:t>
            </a:r>
            <a:r>
              <a:rPr lang="de-DE" err="1"/>
              <a:t>nisqui</a:t>
            </a:r>
            <a:r>
              <a:rPr lang="de-DE"/>
              <a:t> </a:t>
            </a:r>
            <a:r>
              <a:rPr lang="de-DE" err="1"/>
              <a:t>voloreped</a:t>
            </a:r>
            <a:r>
              <a:rPr lang="de-DE"/>
              <a:t> </a:t>
            </a:r>
            <a:r>
              <a:rPr lang="de-DE" err="1"/>
              <a:t>quiam</a:t>
            </a:r>
            <a:r>
              <a:rPr lang="de-DE"/>
              <a:t> </a:t>
            </a:r>
            <a:r>
              <a:rPr lang="de-DE" err="1"/>
              <a:t>fuga</a:t>
            </a:r>
            <a:endParaRPr lang="de-DE"/>
          </a:p>
          <a:p>
            <a:pPr>
              <a:buSzPct val="100000"/>
            </a:pPr>
            <a:r>
              <a:rPr lang="de-DE"/>
              <a:t>Da </a:t>
            </a:r>
            <a:r>
              <a:rPr lang="de-DE" err="1"/>
              <a:t>con</a:t>
            </a:r>
            <a:r>
              <a:rPr lang="de-DE"/>
              <a:t> </a:t>
            </a:r>
            <a:r>
              <a:rPr lang="de-DE" err="1"/>
              <a:t>conseribus</a:t>
            </a:r>
            <a:r>
              <a:rPr lang="de-DE"/>
              <a:t> </a:t>
            </a:r>
            <a:r>
              <a:rPr lang="de-DE" err="1"/>
              <a:t>auta</a:t>
            </a:r>
            <a:r>
              <a:rPr lang="de-DE"/>
              <a:t> </a:t>
            </a:r>
            <a:r>
              <a:rPr lang="de-DE" err="1"/>
              <a:t>voluptam</a:t>
            </a:r>
            <a:r>
              <a:rPr lang="de-DE"/>
              <a:t> </a:t>
            </a:r>
            <a:r>
              <a:rPr lang="de-DE" err="1"/>
              <a:t>excearum</a:t>
            </a:r>
            <a:r>
              <a:rPr lang="de-DE"/>
              <a:t> et la </a:t>
            </a:r>
            <a:r>
              <a:rPr lang="de-DE" err="1"/>
              <a:t>volupta</a:t>
            </a:r>
            <a:r>
              <a:rPr lang="de-DE"/>
              <a:t> </a:t>
            </a:r>
            <a:r>
              <a:rPr lang="de-DE" err="1"/>
              <a:t>tectia</a:t>
            </a:r>
            <a:r>
              <a:rPr lang="de-DE"/>
              <a:t> quo </a:t>
            </a:r>
            <a:r>
              <a:rPr lang="de-DE" err="1"/>
              <a:t>que</a:t>
            </a:r>
            <a:r>
              <a:rPr lang="de-DE"/>
              <a:t> </a:t>
            </a:r>
            <a:r>
              <a:rPr lang="de-DE" err="1"/>
              <a:t>est</a:t>
            </a:r>
            <a:endParaRPr lang="de-DE"/>
          </a:p>
          <a:p>
            <a:pPr>
              <a:buSzPct val="100000"/>
            </a:pPr>
            <a:endParaRPr lang="de-DE"/>
          </a:p>
          <a:p>
            <a:pPr marL="0" marR="0" indent="0" algn="l" defTabSz="457200" rtl="0" eaLnBrk="1" fontAlgn="auto" latinLnBrk="0" hangingPunct="1">
              <a:lnSpc>
                <a:spcPct val="100000"/>
              </a:lnSpc>
              <a:spcBef>
                <a:spcPts val="0"/>
              </a:spcBef>
              <a:spcAft>
                <a:spcPts val="0"/>
              </a:spcAft>
              <a:buClrTx/>
              <a:buSzPct val="100000"/>
              <a:buFontTx/>
              <a:buNone/>
              <a:tabLst/>
              <a:defRPr/>
            </a:pPr>
            <a:r>
              <a:rPr lang="de-DE" b="1">
                <a:solidFill>
                  <a:srgbClr val="189BC4"/>
                </a:solidFill>
              </a:rPr>
              <a:t>Sim so </a:t>
            </a:r>
            <a:r>
              <a:rPr lang="de-DE" b="1" err="1">
                <a:solidFill>
                  <a:srgbClr val="189BC4"/>
                </a:solidFill>
              </a:rPr>
              <a:t>quantum</a:t>
            </a:r>
            <a:r>
              <a:rPr lang="de-DE" b="1">
                <a:solidFill>
                  <a:srgbClr val="189BC4"/>
                </a:solidFill>
              </a:rPr>
              <a:t> do </a:t>
            </a:r>
            <a:r>
              <a:rPr lang="de-DE" b="1" err="1">
                <a:solidFill>
                  <a:srgbClr val="189BC4"/>
                </a:solidFill>
              </a:rPr>
              <a:t>leores</a:t>
            </a:r>
            <a:r>
              <a:rPr lang="de-DE" b="1">
                <a:solidFill>
                  <a:srgbClr val="189BC4"/>
                </a:solidFill>
              </a:rPr>
              <a:t> </a:t>
            </a:r>
            <a:endParaRPr lang="de-DE" b="1"/>
          </a:p>
          <a:p>
            <a:pPr>
              <a:buSzPct val="100000"/>
            </a:pPr>
            <a:r>
              <a:rPr lang="de-DE" err="1"/>
              <a:t>ma</a:t>
            </a:r>
            <a:r>
              <a:rPr lang="de-DE"/>
              <a:t> </a:t>
            </a:r>
            <a:r>
              <a:rPr lang="de-DE" err="1"/>
              <a:t>nisqui</a:t>
            </a:r>
            <a:r>
              <a:rPr lang="de-DE"/>
              <a:t> </a:t>
            </a:r>
            <a:r>
              <a:rPr lang="de-DE" err="1"/>
              <a:t>voloreped</a:t>
            </a:r>
            <a:r>
              <a:rPr lang="de-DE"/>
              <a:t> </a:t>
            </a:r>
            <a:r>
              <a:rPr lang="de-DE" err="1"/>
              <a:t>quiam</a:t>
            </a:r>
            <a:r>
              <a:rPr lang="de-DE"/>
              <a:t> </a:t>
            </a:r>
            <a:r>
              <a:rPr lang="de-DE" err="1"/>
              <a:t>fuga</a:t>
            </a:r>
            <a:r>
              <a:rPr lang="de-DE"/>
              <a:t>. Da </a:t>
            </a:r>
            <a:r>
              <a:rPr lang="de-DE" err="1"/>
              <a:t>con</a:t>
            </a:r>
            <a:r>
              <a:rPr lang="de-DE"/>
              <a:t> </a:t>
            </a:r>
            <a:r>
              <a:rPr lang="de-DE" err="1"/>
              <a:t>conseribus</a:t>
            </a:r>
            <a:r>
              <a:rPr lang="de-DE"/>
              <a:t> </a:t>
            </a:r>
            <a:r>
              <a:rPr lang="de-DE" err="1"/>
              <a:t>auta</a:t>
            </a:r>
            <a:r>
              <a:rPr lang="de-DE"/>
              <a:t> </a:t>
            </a:r>
            <a:r>
              <a:rPr lang="de-DE" err="1"/>
              <a:t>voluptam</a:t>
            </a:r>
            <a:r>
              <a:rPr lang="de-DE"/>
              <a:t> </a:t>
            </a:r>
            <a:r>
              <a:rPr lang="de-DE" err="1"/>
              <a:t>excearum</a:t>
            </a:r>
            <a:r>
              <a:rPr lang="de-DE"/>
              <a:t> et la </a:t>
            </a:r>
            <a:r>
              <a:rPr lang="de-DE" err="1"/>
              <a:t>volupta</a:t>
            </a:r>
            <a:r>
              <a:rPr lang="de-DE"/>
              <a:t> </a:t>
            </a:r>
            <a:r>
              <a:rPr lang="de-DE" err="1"/>
              <a:t>tectia</a:t>
            </a:r>
            <a:r>
              <a:rPr lang="de-DE"/>
              <a:t> quo </a:t>
            </a:r>
            <a:r>
              <a:rPr lang="de-DE" err="1"/>
              <a:t>que</a:t>
            </a:r>
            <a:r>
              <a:rPr lang="de-DE"/>
              <a:t> </a:t>
            </a:r>
            <a:r>
              <a:rPr lang="de-DE" err="1"/>
              <a:t>est</a:t>
            </a:r>
            <a:endParaRPr lang="de-DE"/>
          </a:p>
          <a:p>
            <a:pPr>
              <a:buSzPct val="100000"/>
            </a:pPr>
            <a:r>
              <a:rPr lang="de-DE"/>
              <a:t>Gent </a:t>
            </a:r>
            <a:r>
              <a:rPr lang="de-DE" err="1"/>
              <a:t>omniet</a:t>
            </a:r>
            <a:r>
              <a:rPr lang="de-DE"/>
              <a:t> </a:t>
            </a:r>
            <a:r>
              <a:rPr lang="de-DE" err="1"/>
              <a:t>doluptati</a:t>
            </a:r>
            <a:r>
              <a:rPr lang="de-DE"/>
              <a:t> </a:t>
            </a:r>
            <a:r>
              <a:rPr lang="de-DE" err="1"/>
              <a:t>voluptaecta</a:t>
            </a:r>
            <a:endParaRPr lang="de-DE"/>
          </a:p>
          <a:p>
            <a:pPr>
              <a:buSzPct val="100000"/>
            </a:pPr>
            <a:r>
              <a:rPr lang="de-DE" err="1"/>
              <a:t>imporer</a:t>
            </a:r>
            <a:r>
              <a:rPr lang="de-DE"/>
              <a:t> chillen </a:t>
            </a:r>
            <a:r>
              <a:rPr lang="de-DE" err="1"/>
              <a:t>impore</a:t>
            </a:r>
            <a:r>
              <a:rPr lang="de-DE"/>
              <a:t> </a:t>
            </a:r>
            <a:r>
              <a:rPr lang="de-DE" err="1"/>
              <a:t>erumquo</a:t>
            </a:r>
            <a:r>
              <a:rPr lang="de-DE"/>
              <a:t> </a:t>
            </a:r>
            <a:r>
              <a:rPr lang="de-DE" err="1"/>
              <a:t>tem</a:t>
            </a:r>
            <a:r>
              <a:rPr lang="de-DE"/>
              <a:t> </a:t>
            </a:r>
            <a:r>
              <a:rPr lang="de-DE" err="1"/>
              <a:t>aliquia</a:t>
            </a:r>
            <a:r>
              <a:rPr lang="de-DE"/>
              <a:t> </a:t>
            </a:r>
            <a:r>
              <a:rPr lang="de-DE" err="1"/>
              <a:t>tiatur</a:t>
            </a:r>
            <a:r>
              <a:rPr lang="de-DE"/>
              <a:t> </a:t>
            </a:r>
            <a:r>
              <a:rPr lang="de-DE" err="1"/>
              <a:t>conseribu</a:t>
            </a:r>
            <a:endParaRPr lang="de-DE"/>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2601" y="84281"/>
            <a:ext cx="839468" cy="839468"/>
          </a:xfrm>
          <a:prstGeom prst="rect">
            <a:avLst/>
          </a:prstGeom>
        </p:spPr>
      </p:pic>
    </p:spTree>
    <p:extLst>
      <p:ext uri="{BB962C8B-B14F-4D97-AF65-F5344CB8AC3E}">
        <p14:creationId xmlns:p14="http://schemas.microsoft.com/office/powerpoint/2010/main" val="1703441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03870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mit Inhalt Aufza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9704" y="353152"/>
            <a:ext cx="6907682" cy="690260"/>
          </a:xfrm>
        </p:spPr>
        <p:txBody>
          <a:bodyPr>
            <a:normAutofit/>
          </a:bodyPr>
          <a:lstStyle>
            <a:lvl1pPr algn="l">
              <a:lnSpc>
                <a:spcPts val="2920"/>
              </a:lnSpc>
              <a:spcBef>
                <a:spcPts val="0"/>
              </a:spcBef>
              <a:defRPr sz="3100" b="1" baseline="0">
                <a:solidFill>
                  <a:srgbClr val="189BC4"/>
                </a:solidFill>
                <a:latin typeface="Calibri"/>
                <a:cs typeface="Calibri"/>
              </a:defRPr>
            </a:lvl1pPr>
          </a:lstStyle>
          <a:p>
            <a:r>
              <a:rPr lang="de-AT" dirty="0"/>
              <a:t>EDICATEM PERIO. NULLIBUS, SEQUIAS EATIS DOLUPTA ESTORES TISTIUR</a:t>
            </a:r>
            <a:endParaRPr lang="de-DE" dirty="0"/>
          </a:p>
        </p:txBody>
      </p:sp>
      <p:sp>
        <p:nvSpPr>
          <p:cNvPr id="11" name="Textplatzhalter 10"/>
          <p:cNvSpPr>
            <a:spLocks noGrp="1"/>
          </p:cNvSpPr>
          <p:nvPr>
            <p:ph type="body" sz="quarter" idx="11" hasCustomPrompt="1"/>
          </p:nvPr>
        </p:nvSpPr>
        <p:spPr>
          <a:xfrm>
            <a:off x="369889" y="1209676"/>
            <a:ext cx="6537325" cy="2632472"/>
          </a:xfrm>
        </p:spPr>
        <p:txBody>
          <a:bodyPr>
            <a:normAutofit/>
          </a:bodyPr>
          <a:lstStyle>
            <a:lvl1pPr marL="0" marR="0" indent="0" algn="l" defTabSz="457200" rtl="0" eaLnBrk="1" fontAlgn="auto" latinLnBrk="0" hangingPunct="1">
              <a:lnSpc>
                <a:spcPct val="100000"/>
              </a:lnSpc>
              <a:spcBef>
                <a:spcPts val="0"/>
              </a:spcBef>
              <a:spcAft>
                <a:spcPts val="0"/>
              </a:spcAft>
              <a:buClrTx/>
              <a:buSzPct val="100000"/>
              <a:buFontTx/>
              <a:buNone/>
              <a:tabLst/>
              <a:defRPr sz="1800">
                <a:solidFill>
                  <a:schemeClr val="tx1"/>
                </a:solidFill>
              </a:defRPr>
            </a:lvl1pPr>
            <a:lvl2pPr marL="457200" indent="0">
              <a:buFont typeface="Arial"/>
              <a:buNone/>
              <a:defRPr sz="1800"/>
            </a:lvl2pPr>
            <a:lvl3pPr marL="914400" indent="0">
              <a:buNone/>
              <a:defRPr sz="1800"/>
            </a:lvl3pPr>
            <a:lvl4pPr marL="1371600" indent="0">
              <a:buNone/>
              <a:defRPr sz="1800"/>
            </a:lvl4pPr>
            <a:lvl5pPr marL="1828800" indent="0">
              <a:buNone/>
              <a:defRPr sz="1800"/>
            </a:lvl5pPr>
          </a:lstStyle>
          <a:p>
            <a:pPr>
              <a:buSzPct val="100000"/>
            </a:pPr>
            <a:r>
              <a:rPr lang="de-DE" dirty="0"/>
              <a:t>Gent </a:t>
            </a:r>
            <a:r>
              <a:rPr lang="de-DE" dirty="0" err="1"/>
              <a:t>omniet</a:t>
            </a:r>
            <a:r>
              <a:rPr lang="de-DE" dirty="0"/>
              <a:t> </a:t>
            </a:r>
            <a:r>
              <a:rPr lang="de-DE" dirty="0" err="1"/>
              <a:t>doluptati</a:t>
            </a:r>
            <a:r>
              <a:rPr lang="de-DE" dirty="0"/>
              <a:t> </a:t>
            </a:r>
            <a:r>
              <a:rPr lang="de-DE" dirty="0" err="1"/>
              <a:t>voluptaect</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endParaRPr lang="de-DE" dirty="0"/>
          </a:p>
          <a:p>
            <a:pPr>
              <a:buSzPct val="100000"/>
            </a:pPr>
            <a:r>
              <a:rPr lang="de-DE" dirty="0"/>
              <a:t>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endParaRPr lang="de-DE" dirty="0"/>
          </a:p>
          <a:p>
            <a:pPr marL="0" marR="0" indent="0" algn="l" defTabSz="457200" rtl="0" eaLnBrk="1" fontAlgn="auto" latinLnBrk="0" hangingPunct="1">
              <a:lnSpc>
                <a:spcPct val="100000"/>
              </a:lnSpc>
              <a:spcBef>
                <a:spcPts val="0"/>
              </a:spcBef>
              <a:spcAft>
                <a:spcPts val="0"/>
              </a:spcAft>
              <a:buClrTx/>
              <a:buSzPct val="100000"/>
              <a:buFontTx/>
              <a:buNone/>
              <a:tabLst/>
              <a:defRPr/>
            </a:pPr>
            <a:r>
              <a:rPr lang="de-DE" b="1" dirty="0">
                <a:solidFill>
                  <a:srgbClr val="189BC4"/>
                </a:solidFill>
              </a:rPr>
              <a:t>Sim so </a:t>
            </a:r>
            <a:r>
              <a:rPr lang="de-DE" b="1" dirty="0" err="1">
                <a:solidFill>
                  <a:srgbClr val="189BC4"/>
                </a:solidFill>
              </a:rPr>
              <a:t>quantum</a:t>
            </a:r>
            <a:r>
              <a:rPr lang="de-DE" b="1" dirty="0">
                <a:solidFill>
                  <a:srgbClr val="189BC4"/>
                </a:solidFill>
              </a:rPr>
              <a:t> do </a:t>
            </a:r>
            <a:r>
              <a:rPr lang="de-DE" b="1" dirty="0" err="1">
                <a:solidFill>
                  <a:srgbClr val="189BC4"/>
                </a:solidFill>
              </a:rPr>
              <a:t>leores</a:t>
            </a:r>
            <a:r>
              <a:rPr lang="de-DE" b="1" dirty="0">
                <a:solidFill>
                  <a:srgbClr val="189BC4"/>
                </a:solidFill>
              </a:rPr>
              <a:t> </a:t>
            </a:r>
            <a:endParaRPr lang="de-DE" b="1"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r>
              <a:rPr lang="de-DE" dirty="0"/>
              <a:t>. 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r>
              <a:rPr lang="de-DE" dirty="0"/>
              <a:t>Gent </a:t>
            </a:r>
            <a:r>
              <a:rPr lang="de-DE" dirty="0" err="1"/>
              <a:t>omniet</a:t>
            </a:r>
            <a:r>
              <a:rPr lang="de-DE" dirty="0"/>
              <a:t> </a:t>
            </a:r>
            <a:r>
              <a:rPr lang="de-DE" dirty="0" err="1"/>
              <a:t>doluptati</a:t>
            </a:r>
            <a:r>
              <a:rPr lang="de-DE" dirty="0"/>
              <a:t> </a:t>
            </a:r>
            <a:r>
              <a:rPr lang="de-DE" dirty="0" err="1"/>
              <a:t>voluptaecta</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p:txBody>
      </p:sp>
      <p:sp>
        <p:nvSpPr>
          <p:cNvPr id="6" name="Textplatzhalter 3"/>
          <p:cNvSpPr>
            <a:spLocks noGrp="1"/>
          </p:cNvSpPr>
          <p:nvPr>
            <p:ph type="body" sz="quarter" idx="15" hasCustomPrompt="1"/>
          </p:nvPr>
        </p:nvSpPr>
        <p:spPr>
          <a:xfrm>
            <a:off x="369704" y="4759014"/>
            <a:ext cx="1215256" cy="215998"/>
          </a:xfrm>
        </p:spPr>
        <p:txBody>
          <a:bodyPr>
            <a:normAutofit/>
          </a:bodyPr>
          <a:lstStyle>
            <a:lvl1pPr>
              <a:defRPr sz="1200"/>
            </a:lvl1pPr>
          </a:lstStyle>
          <a:p>
            <a:pPr lvl="0"/>
            <a:r>
              <a:rPr lang="de-DE" sz="1200" dirty="0"/>
              <a:t>Datum</a:t>
            </a:r>
            <a:endParaRPr lang="de-DE"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8760" y="4697736"/>
            <a:ext cx="1034066" cy="281081"/>
          </a:xfrm>
          <a:prstGeom prst="rect">
            <a:avLst/>
          </a:prstGeom>
        </p:spPr>
      </p:pic>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2601" y="84281"/>
            <a:ext cx="839468" cy="839468"/>
          </a:xfrm>
          <a:prstGeom prst="rect">
            <a:avLst/>
          </a:prstGeom>
        </p:spPr>
      </p:pic>
    </p:spTree>
    <p:extLst>
      <p:ext uri="{BB962C8B-B14F-4D97-AF65-F5344CB8AC3E}">
        <p14:creationId xmlns:p14="http://schemas.microsoft.com/office/powerpoint/2010/main" val="1355865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7560000" cy="936000"/>
          </a:xfrm>
          <a:prstGeom prst="rect">
            <a:avLst/>
          </a:prstGeom>
        </p:spPr>
        <p:txBody>
          <a:bodyPr vert="horz" lIns="0" tIns="0" rIns="0" bIns="0" rtlCol="0" anchor="t" anchorCtr="0">
            <a:noAutofit/>
          </a:bodyPr>
          <a:lstStyle/>
          <a:p>
            <a:r>
              <a:rPr lang="de-AT" noProof="0"/>
              <a:t>Mastertitelformat bearbeiten</a:t>
            </a:r>
          </a:p>
        </p:txBody>
      </p:sp>
      <p:sp>
        <p:nvSpPr>
          <p:cNvPr id="3" name="Text Placeholder 2"/>
          <p:cNvSpPr>
            <a:spLocks noGrp="1"/>
          </p:cNvSpPr>
          <p:nvPr>
            <p:ph type="body" idx="1"/>
          </p:nvPr>
        </p:nvSpPr>
        <p:spPr>
          <a:xfrm>
            <a:off x="360000" y="1368000"/>
            <a:ext cx="8424000" cy="3312000"/>
          </a:xfrm>
          <a:prstGeom prst="rect">
            <a:avLst/>
          </a:prstGeom>
        </p:spPr>
        <p:txBody>
          <a:bodyPr vert="horz" lIns="0" tIns="0" rIns="0" bIns="0" rtlCol="0">
            <a:noAutofit/>
          </a:bodyPr>
          <a:lstStyle/>
          <a:p>
            <a:pPr lvl="0"/>
            <a:r>
              <a:rPr lang="de-AT" noProof="0"/>
              <a:t>Mastertextformat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6" name="Slide Number Placeholder 5"/>
          <p:cNvSpPr>
            <a:spLocks noGrp="1"/>
          </p:cNvSpPr>
          <p:nvPr>
            <p:ph type="sldNum" sz="quarter" idx="4"/>
          </p:nvPr>
        </p:nvSpPr>
        <p:spPr>
          <a:xfrm>
            <a:off x="4212000" y="4752000"/>
            <a:ext cx="720000" cy="288000"/>
          </a:xfrm>
          <a:prstGeom prst="rect">
            <a:avLst/>
          </a:prstGeom>
        </p:spPr>
        <p:txBody>
          <a:bodyPr vert="horz" lIns="0" tIns="0" rIns="0" bIns="0" rtlCol="0" anchor="ctr"/>
          <a:lstStyle>
            <a:lvl1pPr algn="ctr">
              <a:defRPr sz="1000">
                <a:solidFill>
                  <a:srgbClr val="002E60"/>
                </a:solidFill>
                <a:latin typeface="Calibri" panose="020F0502020204030204" pitchFamily="34" charset="0"/>
                <a:cs typeface="Calibri" panose="020F0502020204030204" pitchFamily="34" charset="0"/>
              </a:defRPr>
            </a:lvl1pPr>
          </a:lstStyle>
          <a:p>
            <a:fld id="{79192EA5-1C8C-46BE-A3BC-9236D7BD558C}" type="slidenum">
              <a:rPr lang="de-AT" noProof="0" smtClean="0"/>
              <a:pPr/>
              <a:t>‹Nr.›</a:t>
            </a:fld>
            <a:endParaRPr lang="de-AT" noProof="0"/>
          </a:p>
        </p:txBody>
      </p:sp>
    </p:spTree>
    <p:extLst>
      <p:ext uri="{BB962C8B-B14F-4D97-AF65-F5344CB8AC3E}">
        <p14:creationId xmlns:p14="http://schemas.microsoft.com/office/powerpoint/2010/main" val="197347521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61" r:id="rId3"/>
    <p:sldLayoutId id="2147483663" r:id="rId4"/>
    <p:sldLayoutId id="2147483665" r:id="rId5"/>
    <p:sldLayoutId id="2147483666" r:id="rId6"/>
  </p:sldLayoutIdLst>
  <p:hf hdr="0" ftr="0" dt="0"/>
  <p:txStyles>
    <p:titleStyle>
      <a:lvl1pPr algn="l" defTabSz="685800" rtl="0" eaLnBrk="1" latinLnBrk="0" hangingPunct="1">
        <a:lnSpc>
          <a:spcPct val="100000"/>
        </a:lnSpc>
        <a:spcBef>
          <a:spcPct val="0"/>
        </a:spcBef>
        <a:buNone/>
        <a:defRPr sz="3000" kern="1200">
          <a:solidFill>
            <a:srgbClr val="189BC4"/>
          </a:solidFill>
          <a:latin typeface="Calibri" panose="020F0502020204030204" pitchFamily="34" charset="0"/>
          <a:ea typeface="+mj-ea"/>
          <a:cs typeface="Calibri" panose="020F0502020204030204" pitchFamily="34" charset="0"/>
        </a:defRPr>
      </a:lvl1pPr>
    </p:titleStyle>
    <p:bodyStyle>
      <a:lvl1pPr marL="216000" indent="-216000" algn="l" defTabSz="685800" rtl="0" eaLnBrk="1" latinLnBrk="0" hangingPunct="1">
        <a:lnSpc>
          <a:spcPct val="100000"/>
        </a:lnSpc>
        <a:spcBef>
          <a:spcPts val="600"/>
        </a:spcBef>
        <a:buFont typeface="Arial" panose="020B0604020202020204" pitchFamily="34" charset="0"/>
        <a:buChar char="•"/>
        <a:defRPr sz="2200" kern="1200">
          <a:solidFill>
            <a:srgbClr val="002E60"/>
          </a:solidFill>
          <a:latin typeface="Calibri" panose="020F0502020204030204" pitchFamily="34" charset="0"/>
          <a:ea typeface="+mn-ea"/>
          <a:cs typeface="Calibri" panose="020F0502020204030204" pitchFamily="34" charset="0"/>
        </a:defRPr>
      </a:lvl1pPr>
      <a:lvl2pPr marL="432000" indent="-216000" algn="l" defTabSz="685800" rtl="0" eaLnBrk="1" latinLnBrk="0" hangingPunct="1">
        <a:lnSpc>
          <a:spcPct val="100000"/>
        </a:lnSpc>
        <a:spcBef>
          <a:spcPts val="600"/>
        </a:spcBef>
        <a:buFont typeface="Arial" panose="020B0604020202020204" pitchFamily="34" charset="0"/>
        <a:buChar char="•"/>
        <a:defRPr sz="2000" kern="1200">
          <a:solidFill>
            <a:srgbClr val="002E60"/>
          </a:solidFill>
          <a:latin typeface="Calibri" panose="020F0502020204030204" pitchFamily="34" charset="0"/>
          <a:ea typeface="+mn-ea"/>
          <a:cs typeface="Calibri" panose="020F0502020204030204" pitchFamily="34" charset="0"/>
        </a:defRPr>
      </a:lvl2pPr>
      <a:lvl3pPr marL="648000" indent="-216000" algn="l" defTabSz="685800" rtl="0" eaLnBrk="1" latinLnBrk="0" hangingPunct="1">
        <a:lnSpc>
          <a:spcPct val="100000"/>
        </a:lnSpc>
        <a:spcBef>
          <a:spcPts val="600"/>
        </a:spcBef>
        <a:buFont typeface="Arial" panose="020B0604020202020204" pitchFamily="34" charset="0"/>
        <a:buChar char="•"/>
        <a:defRPr sz="1800" kern="1200">
          <a:solidFill>
            <a:srgbClr val="002E60"/>
          </a:solidFill>
          <a:latin typeface="Calibri" panose="020F0502020204030204" pitchFamily="34" charset="0"/>
          <a:ea typeface="+mn-ea"/>
          <a:cs typeface="Calibri" panose="020F0502020204030204" pitchFamily="34" charset="0"/>
        </a:defRPr>
      </a:lvl3pPr>
      <a:lvl4pPr marL="864000" indent="-216000" algn="l" defTabSz="685800" rtl="0" eaLnBrk="1" latinLnBrk="0" hangingPunct="1">
        <a:lnSpc>
          <a:spcPct val="100000"/>
        </a:lnSpc>
        <a:spcBef>
          <a:spcPts val="600"/>
        </a:spcBef>
        <a:buFont typeface="Arial" panose="020B0604020202020204" pitchFamily="34" charset="0"/>
        <a:buChar char="•"/>
        <a:defRPr sz="1600" kern="1200">
          <a:solidFill>
            <a:srgbClr val="002E60"/>
          </a:solidFill>
          <a:latin typeface="Calibri" panose="020F0502020204030204" pitchFamily="34" charset="0"/>
          <a:ea typeface="+mn-ea"/>
          <a:cs typeface="Calibri" panose="020F0502020204030204" pitchFamily="34" charset="0"/>
        </a:defRPr>
      </a:lvl4pPr>
      <a:lvl5pPr marL="1080000" indent="-216000" algn="l" defTabSz="685800" rtl="0" eaLnBrk="1" latinLnBrk="0" hangingPunct="1">
        <a:lnSpc>
          <a:spcPct val="100000"/>
        </a:lnSpc>
        <a:spcBef>
          <a:spcPts val="600"/>
        </a:spcBef>
        <a:buFont typeface="Arial" panose="020B0604020202020204" pitchFamily="34" charset="0"/>
        <a:buChar char="•"/>
        <a:defRPr sz="1400" kern="1200">
          <a:solidFill>
            <a:srgbClr val="002E6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multireload.eu/"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4AE4DB-1CB4-4C1B-814D-D8AECE265532}"/>
              </a:ext>
            </a:extLst>
          </p:cNvPr>
          <p:cNvSpPr>
            <a:spLocks noGrp="1"/>
          </p:cNvSpPr>
          <p:nvPr>
            <p:ph type="ctrTitle"/>
          </p:nvPr>
        </p:nvSpPr>
        <p:spPr/>
        <p:txBody>
          <a:bodyPr/>
          <a:lstStyle/>
          <a:p>
            <a:r>
              <a:rPr lang="de-AT" dirty="0"/>
              <a:t>Nachhaltigkeit in der Logistik:</a:t>
            </a:r>
            <a:br>
              <a:rPr lang="de-AT" dirty="0"/>
            </a:br>
            <a:r>
              <a:rPr lang="de-AT" dirty="0"/>
              <a:t>Verkehrspolitik </a:t>
            </a:r>
          </a:p>
        </p:txBody>
      </p:sp>
    </p:spTree>
    <p:extLst>
      <p:ext uri="{BB962C8B-B14F-4D97-AF65-F5344CB8AC3E}">
        <p14:creationId xmlns:p14="http://schemas.microsoft.com/office/powerpoint/2010/main" val="64161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9EF3F-9B28-47FE-D95B-6883179B42CB}"/>
              </a:ext>
            </a:extLst>
          </p:cNvPr>
          <p:cNvSpPr>
            <a:spLocks noGrp="1"/>
          </p:cNvSpPr>
          <p:nvPr>
            <p:ph type="title"/>
          </p:nvPr>
        </p:nvSpPr>
        <p:spPr/>
        <p:txBody>
          <a:bodyPr anchor="ctr">
            <a:normAutofit/>
          </a:bodyPr>
          <a:lstStyle/>
          <a:p>
            <a:r>
              <a:rPr lang="de-AT" dirty="0"/>
              <a:t>Was sind externe Kosten des Verkehrs?</a:t>
            </a:r>
          </a:p>
        </p:txBody>
      </p:sp>
      <p:sp>
        <p:nvSpPr>
          <p:cNvPr id="4" name="Textfeld 3">
            <a:extLst>
              <a:ext uri="{FF2B5EF4-FFF2-40B4-BE49-F238E27FC236}">
                <a16:creationId xmlns:a16="http://schemas.microsoft.com/office/drawing/2014/main" id="{9BB4C51B-CCB7-82AD-C03A-0383D5422583}"/>
              </a:ext>
            </a:extLst>
          </p:cNvPr>
          <p:cNvSpPr txBox="1"/>
          <p:nvPr/>
        </p:nvSpPr>
        <p:spPr>
          <a:xfrm>
            <a:off x="369704" y="1142054"/>
            <a:ext cx="8117804" cy="2585323"/>
          </a:xfrm>
          <a:prstGeom prst="rect">
            <a:avLst/>
          </a:prstGeom>
          <a:noFill/>
        </p:spPr>
        <p:txBody>
          <a:bodyPr wrap="square">
            <a:spAutoFit/>
          </a:bodyPr>
          <a:lstStyle/>
          <a:p>
            <a:pPr marL="0" indent="0">
              <a:buNone/>
            </a:pPr>
            <a:r>
              <a:rPr lang="de-AT" sz="1800" dirty="0"/>
              <a:t>Kosten, für die nicht die Verursachenden aufkommen – sondern die Gesellschaft </a:t>
            </a:r>
          </a:p>
          <a:p>
            <a:pPr marL="0" indent="0">
              <a:buNone/>
            </a:pPr>
            <a:endParaRPr lang="de-AT" dirty="0"/>
          </a:p>
          <a:p>
            <a:pPr marL="0" indent="0">
              <a:buNone/>
            </a:pPr>
            <a:endParaRPr lang="de-AT" sz="1800" dirty="0"/>
          </a:p>
          <a:p>
            <a:pPr marL="285750" indent="-285750">
              <a:buFont typeface="Arial" panose="020B0604020202020204" pitchFamily="34" charset="0"/>
              <a:buChar char="•"/>
            </a:pPr>
            <a:r>
              <a:rPr lang="de-AT" sz="1800" dirty="0"/>
              <a:t>Schadstoffemissionen</a:t>
            </a:r>
          </a:p>
          <a:p>
            <a:pPr marL="285750" indent="-285750">
              <a:buFont typeface="Arial" panose="020B0604020202020204" pitchFamily="34" charset="0"/>
              <a:buChar char="•"/>
            </a:pPr>
            <a:r>
              <a:rPr lang="de-AT" sz="1800" dirty="0"/>
              <a:t>Lärm</a:t>
            </a:r>
          </a:p>
          <a:p>
            <a:pPr marL="285750" indent="-285750">
              <a:buFont typeface="Arial" panose="020B0604020202020204" pitchFamily="34" charset="0"/>
              <a:buChar char="•"/>
            </a:pPr>
            <a:r>
              <a:rPr lang="de-AT" sz="1800" dirty="0"/>
              <a:t>Unfallkosten</a:t>
            </a:r>
          </a:p>
          <a:p>
            <a:pPr marL="285750" indent="-285750">
              <a:buFont typeface="Arial" panose="020B0604020202020204" pitchFamily="34" charset="0"/>
              <a:buChar char="•"/>
            </a:pPr>
            <a:r>
              <a:rPr lang="de-AT" sz="1800" dirty="0"/>
              <a:t>Flächenverbrauch </a:t>
            </a:r>
          </a:p>
          <a:p>
            <a:pPr marL="285750" indent="-285750">
              <a:buFont typeface="Arial" panose="020B0604020202020204" pitchFamily="34" charset="0"/>
              <a:buChar char="•"/>
            </a:pPr>
            <a:r>
              <a:rPr lang="de-AT" sz="1800" dirty="0"/>
              <a:t>Auswirkungen auf Flora und Fauna</a:t>
            </a:r>
          </a:p>
          <a:p>
            <a:pPr marL="285750" indent="-285750">
              <a:buFont typeface="Arial" panose="020B0604020202020204" pitchFamily="34" charset="0"/>
              <a:buChar char="•"/>
            </a:pPr>
            <a:r>
              <a:rPr lang="de-AT" sz="1800" dirty="0"/>
              <a:t>Staukosten</a:t>
            </a:r>
          </a:p>
        </p:txBody>
      </p:sp>
    </p:spTree>
    <p:extLst>
      <p:ext uri="{BB962C8B-B14F-4D97-AF65-F5344CB8AC3E}">
        <p14:creationId xmlns:p14="http://schemas.microsoft.com/office/powerpoint/2010/main" val="2682289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11">
            <a:extLst>
              <a:ext uri="{FF2B5EF4-FFF2-40B4-BE49-F238E27FC236}">
                <a16:creationId xmlns:a16="http://schemas.microsoft.com/office/drawing/2014/main" id="{56F69804-D2C8-D409-96F5-349B89E95B41}"/>
              </a:ext>
            </a:extLst>
          </p:cNvPr>
          <p:cNvGraphicFramePr>
            <a:graphicFrameLocks/>
          </p:cNvGraphicFramePr>
          <p:nvPr/>
        </p:nvGraphicFramePr>
        <p:xfrm>
          <a:off x="969602" y="1175552"/>
          <a:ext cx="7160601" cy="3386366"/>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el 16"/>
          <p:cNvSpPr>
            <a:spLocks noGrp="1"/>
          </p:cNvSpPr>
          <p:nvPr>
            <p:ph type="title"/>
          </p:nvPr>
        </p:nvSpPr>
        <p:spPr/>
        <p:txBody>
          <a:bodyPr>
            <a:noAutofit/>
          </a:bodyPr>
          <a:lstStyle/>
          <a:p>
            <a:r>
              <a:rPr lang="de-AT" dirty="0"/>
              <a:t>Externe Kosten - Verkehrsträgervergleich</a:t>
            </a:r>
            <a:endParaRPr lang="de-DE" dirty="0"/>
          </a:p>
        </p:txBody>
      </p:sp>
      <p:sp>
        <p:nvSpPr>
          <p:cNvPr id="5" name="TextBox 4">
            <a:extLst>
              <a:ext uri="{FF2B5EF4-FFF2-40B4-BE49-F238E27FC236}">
                <a16:creationId xmlns:a16="http://schemas.microsoft.com/office/drawing/2014/main" id="{B203CFBC-054A-6119-777D-3DE91DD9AA06}"/>
              </a:ext>
            </a:extLst>
          </p:cNvPr>
          <p:cNvSpPr txBox="1"/>
          <p:nvPr/>
        </p:nvSpPr>
        <p:spPr>
          <a:xfrm>
            <a:off x="2001925" y="1833041"/>
            <a:ext cx="375513" cy="307777"/>
          </a:xfrm>
          <a:prstGeom prst="rect">
            <a:avLst/>
          </a:prstGeom>
          <a:noFill/>
        </p:spPr>
        <p:txBody>
          <a:bodyPr wrap="square" rtlCol="0">
            <a:spAutoFit/>
          </a:bodyPr>
          <a:lstStyle/>
          <a:p>
            <a:r>
              <a:rPr lang="de-AT" sz="1400">
                <a:latin typeface="Didact Gothic" panose="00000500000000000000" pitchFamily="2" charset="0"/>
              </a:rPr>
              <a:t>31 </a:t>
            </a:r>
          </a:p>
        </p:txBody>
      </p:sp>
      <p:sp>
        <p:nvSpPr>
          <p:cNvPr id="18" name="TextBox 17">
            <a:extLst>
              <a:ext uri="{FF2B5EF4-FFF2-40B4-BE49-F238E27FC236}">
                <a16:creationId xmlns:a16="http://schemas.microsoft.com/office/drawing/2014/main" id="{B84369CD-6838-CF48-B595-FF0EA908C3AB}"/>
              </a:ext>
            </a:extLst>
          </p:cNvPr>
          <p:cNvSpPr txBox="1"/>
          <p:nvPr/>
        </p:nvSpPr>
        <p:spPr>
          <a:xfrm>
            <a:off x="5314490" y="3353801"/>
            <a:ext cx="665683" cy="307777"/>
          </a:xfrm>
          <a:prstGeom prst="rect">
            <a:avLst/>
          </a:prstGeom>
          <a:noFill/>
        </p:spPr>
        <p:txBody>
          <a:bodyPr wrap="square" rtlCol="0">
            <a:spAutoFit/>
          </a:bodyPr>
          <a:lstStyle/>
          <a:p>
            <a:r>
              <a:rPr lang="de-AT" sz="1400">
                <a:latin typeface="Didact Gothic" panose="00000500000000000000" pitchFamily="2" charset="0"/>
              </a:rPr>
              <a:t>10 </a:t>
            </a:r>
          </a:p>
        </p:txBody>
      </p:sp>
      <p:sp>
        <p:nvSpPr>
          <p:cNvPr id="19" name="TextBox 18">
            <a:extLst>
              <a:ext uri="{FF2B5EF4-FFF2-40B4-BE49-F238E27FC236}">
                <a16:creationId xmlns:a16="http://schemas.microsoft.com/office/drawing/2014/main" id="{06647F13-D6A0-8046-5CB6-F3907DB26B5E}"/>
              </a:ext>
            </a:extLst>
          </p:cNvPr>
          <p:cNvSpPr txBox="1"/>
          <p:nvPr/>
        </p:nvSpPr>
        <p:spPr>
          <a:xfrm>
            <a:off x="3660036" y="2560958"/>
            <a:ext cx="665683" cy="307777"/>
          </a:xfrm>
          <a:prstGeom prst="rect">
            <a:avLst/>
          </a:prstGeom>
          <a:noFill/>
        </p:spPr>
        <p:txBody>
          <a:bodyPr wrap="square" rtlCol="0">
            <a:spAutoFit/>
          </a:bodyPr>
          <a:lstStyle/>
          <a:p>
            <a:r>
              <a:rPr lang="de-AT" sz="1400">
                <a:latin typeface="Didact Gothic" panose="00000500000000000000" pitchFamily="2" charset="0"/>
              </a:rPr>
              <a:t>21 </a:t>
            </a:r>
          </a:p>
        </p:txBody>
      </p:sp>
      <p:sp>
        <p:nvSpPr>
          <p:cNvPr id="20" name="TextBox 19">
            <a:extLst>
              <a:ext uri="{FF2B5EF4-FFF2-40B4-BE49-F238E27FC236}">
                <a16:creationId xmlns:a16="http://schemas.microsoft.com/office/drawing/2014/main" id="{843F53A6-93F7-6032-2A98-E417B1B2E260}"/>
              </a:ext>
            </a:extLst>
          </p:cNvPr>
          <p:cNvSpPr txBox="1"/>
          <p:nvPr/>
        </p:nvSpPr>
        <p:spPr>
          <a:xfrm>
            <a:off x="6972112" y="2974810"/>
            <a:ext cx="387854" cy="307777"/>
          </a:xfrm>
          <a:prstGeom prst="rect">
            <a:avLst/>
          </a:prstGeom>
          <a:noFill/>
        </p:spPr>
        <p:txBody>
          <a:bodyPr wrap="square" rtlCol="0">
            <a:spAutoFit/>
          </a:bodyPr>
          <a:lstStyle/>
          <a:p>
            <a:r>
              <a:rPr lang="de-AT" sz="1400">
                <a:latin typeface="Didact Gothic" panose="00000500000000000000" pitchFamily="2" charset="0"/>
              </a:rPr>
              <a:t>15</a:t>
            </a:r>
          </a:p>
        </p:txBody>
      </p:sp>
      <p:sp>
        <p:nvSpPr>
          <p:cNvPr id="21" name="TextBox 20">
            <a:extLst>
              <a:ext uri="{FF2B5EF4-FFF2-40B4-BE49-F238E27FC236}">
                <a16:creationId xmlns:a16="http://schemas.microsoft.com/office/drawing/2014/main" id="{4968DB17-E7AA-404E-BDE6-B3E68F2E6F92}"/>
              </a:ext>
            </a:extLst>
          </p:cNvPr>
          <p:cNvSpPr txBox="1"/>
          <p:nvPr/>
        </p:nvSpPr>
        <p:spPr>
          <a:xfrm rot="16200000">
            <a:off x="-305013" y="2339885"/>
            <a:ext cx="2307153" cy="246221"/>
          </a:xfrm>
          <a:prstGeom prst="rect">
            <a:avLst/>
          </a:prstGeom>
          <a:noFill/>
        </p:spPr>
        <p:txBody>
          <a:bodyPr wrap="square" rtlCol="0">
            <a:spAutoFit/>
          </a:bodyPr>
          <a:lstStyle/>
          <a:p>
            <a:r>
              <a:rPr lang="de-AT" sz="1000" dirty="0">
                <a:latin typeface="Didact Gothic" panose="00000500000000000000" pitchFamily="2" charset="0"/>
              </a:rPr>
              <a:t>Cents per ton </a:t>
            </a:r>
            <a:r>
              <a:rPr lang="de-AT" sz="1000" dirty="0" err="1">
                <a:latin typeface="Didact Gothic" panose="00000500000000000000" pitchFamily="2" charset="0"/>
              </a:rPr>
              <a:t>kilometer</a:t>
            </a:r>
            <a:endParaRPr lang="de-AT" sz="1000" dirty="0">
              <a:latin typeface="Didact Gothic" panose="00000500000000000000" pitchFamily="2" charset="0"/>
            </a:endParaRPr>
          </a:p>
        </p:txBody>
      </p:sp>
      <p:sp>
        <p:nvSpPr>
          <p:cNvPr id="9" name="Textfeld 1">
            <a:extLst>
              <a:ext uri="{FF2B5EF4-FFF2-40B4-BE49-F238E27FC236}">
                <a16:creationId xmlns:a16="http://schemas.microsoft.com/office/drawing/2014/main" id="{120559EB-C598-6ECA-1ADF-961E9674B2DE}"/>
              </a:ext>
            </a:extLst>
          </p:cNvPr>
          <p:cNvSpPr txBox="1"/>
          <p:nvPr/>
        </p:nvSpPr>
        <p:spPr>
          <a:xfrm>
            <a:off x="1814622" y="4333456"/>
            <a:ext cx="6446727" cy="334537"/>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Aft>
                <a:spcPts val="600"/>
              </a:spcAft>
            </a:pPr>
            <a:r>
              <a:rPr lang="en-GB">
                <a:latin typeface="Didact Gothic" panose="00000500000000000000" pitchFamily="2" charset="0"/>
              </a:rPr>
              <a:t>  ROAD			     RAIL (DIESEL)	         RAIL (ELECTRIFIED)            	    INLAND NAVIGATION</a:t>
            </a:r>
          </a:p>
        </p:txBody>
      </p:sp>
      <p:sp>
        <p:nvSpPr>
          <p:cNvPr id="3" name="Textfeld 2">
            <a:extLst>
              <a:ext uri="{FF2B5EF4-FFF2-40B4-BE49-F238E27FC236}">
                <a16:creationId xmlns:a16="http://schemas.microsoft.com/office/drawing/2014/main" id="{C461C76E-511D-854F-102A-6E60911F387D}"/>
              </a:ext>
            </a:extLst>
          </p:cNvPr>
          <p:cNvSpPr txBox="1"/>
          <p:nvPr/>
        </p:nvSpPr>
        <p:spPr>
          <a:xfrm>
            <a:off x="7041168" y="1200016"/>
            <a:ext cx="1775828" cy="1438855"/>
          </a:xfrm>
          <a:prstGeom prst="rect">
            <a:avLst/>
          </a:prstGeom>
          <a:solidFill>
            <a:schemeClr val="bg1"/>
          </a:solidFill>
        </p:spPr>
        <p:txBody>
          <a:bodyPr wrap="square">
            <a:spAutoFit/>
          </a:bodyPr>
          <a:lstStyle/>
          <a:p>
            <a:pPr>
              <a:spcAft>
                <a:spcPts val="300"/>
              </a:spcAft>
            </a:pPr>
            <a:r>
              <a:rPr lang="en-GB" sz="1250" dirty="0" err="1">
                <a:latin typeface="Didact Gothic" panose="00000500000000000000" pitchFamily="2" charset="0"/>
              </a:rPr>
              <a:t>Verkehrsstaus</a:t>
            </a:r>
            <a:endParaRPr lang="en-GB" sz="1250" dirty="0">
              <a:latin typeface="Didact Gothic" panose="00000500000000000000" pitchFamily="2" charset="0"/>
            </a:endParaRPr>
          </a:p>
          <a:p>
            <a:pPr>
              <a:spcAft>
                <a:spcPts val="300"/>
              </a:spcAft>
            </a:pPr>
            <a:r>
              <a:rPr lang="en-GB" sz="1250" dirty="0" err="1">
                <a:latin typeface="Didact Gothic" panose="00000500000000000000" pitchFamily="2" charset="0"/>
              </a:rPr>
              <a:t>Infrastruktur</a:t>
            </a:r>
            <a:endParaRPr lang="en-GB" sz="1250" dirty="0">
              <a:latin typeface="Didact Gothic" panose="00000500000000000000" pitchFamily="2" charset="0"/>
            </a:endParaRPr>
          </a:p>
          <a:p>
            <a:pPr>
              <a:spcAft>
                <a:spcPts val="300"/>
              </a:spcAft>
            </a:pPr>
            <a:r>
              <a:rPr lang="en-GB" sz="1250" dirty="0" err="1">
                <a:latin typeface="Didact Gothic" panose="00000500000000000000" pitchFamily="2" charset="0"/>
              </a:rPr>
              <a:t>Klimakosten</a:t>
            </a:r>
            <a:endParaRPr lang="en-GB" sz="1250" dirty="0">
              <a:latin typeface="Didact Gothic" panose="00000500000000000000" pitchFamily="2" charset="0"/>
            </a:endParaRPr>
          </a:p>
          <a:p>
            <a:pPr>
              <a:spcAft>
                <a:spcPts val="300"/>
              </a:spcAft>
            </a:pPr>
            <a:r>
              <a:rPr lang="en-GB" sz="1250" dirty="0" err="1">
                <a:latin typeface="Didact Gothic" panose="00000500000000000000" pitchFamily="2" charset="0"/>
              </a:rPr>
              <a:t>Luftschadstoffe</a:t>
            </a:r>
            <a:endParaRPr lang="en-GB" sz="1250" dirty="0">
              <a:latin typeface="Didact Gothic" panose="00000500000000000000" pitchFamily="2" charset="0"/>
            </a:endParaRPr>
          </a:p>
          <a:p>
            <a:pPr>
              <a:spcAft>
                <a:spcPts val="300"/>
              </a:spcAft>
            </a:pPr>
            <a:r>
              <a:rPr lang="en-GB" sz="1250" dirty="0" err="1">
                <a:latin typeface="Didact Gothic" panose="00000500000000000000" pitchFamily="2" charset="0"/>
              </a:rPr>
              <a:t>Lärm</a:t>
            </a:r>
            <a:r>
              <a:rPr lang="en-GB" sz="1250" dirty="0">
                <a:latin typeface="Didact Gothic" panose="00000500000000000000" pitchFamily="2" charset="0"/>
              </a:rPr>
              <a:t> </a:t>
            </a:r>
          </a:p>
          <a:p>
            <a:pPr>
              <a:spcAft>
                <a:spcPts val="300"/>
              </a:spcAft>
            </a:pPr>
            <a:r>
              <a:rPr lang="en-GB" sz="1250" dirty="0" err="1">
                <a:latin typeface="Didact Gothic" panose="00000500000000000000" pitchFamily="2" charset="0"/>
              </a:rPr>
              <a:t>Unfälle</a:t>
            </a:r>
            <a:endParaRPr lang="en-GB" sz="1250" dirty="0">
              <a:latin typeface="Didact Gothic" panose="00000500000000000000" pitchFamily="2" charset="0"/>
            </a:endParaRPr>
          </a:p>
        </p:txBody>
      </p:sp>
      <p:sp>
        <p:nvSpPr>
          <p:cNvPr id="4" name="TextBox 15">
            <a:extLst>
              <a:ext uri="{FF2B5EF4-FFF2-40B4-BE49-F238E27FC236}">
                <a16:creationId xmlns:a16="http://schemas.microsoft.com/office/drawing/2014/main" id="{CC6444C2-710D-65C2-8185-575020BF690F}"/>
              </a:ext>
            </a:extLst>
          </p:cNvPr>
          <p:cNvSpPr txBox="1"/>
          <p:nvPr/>
        </p:nvSpPr>
        <p:spPr>
          <a:xfrm>
            <a:off x="1522379" y="4333456"/>
            <a:ext cx="6495274" cy="276999"/>
          </a:xfrm>
          <a:prstGeom prst="rect">
            <a:avLst/>
          </a:prstGeom>
          <a:solidFill>
            <a:schemeClr val="bg1"/>
          </a:solidFill>
        </p:spPr>
        <p:txBody>
          <a:bodyPr wrap="square">
            <a:spAutoFit/>
          </a:bodyPr>
          <a:lstStyle/>
          <a:p>
            <a:r>
              <a:rPr lang="de-AT" sz="1200" dirty="0">
                <a:solidFill>
                  <a:schemeClr val="tx1">
                    <a:lumMod val="65000"/>
                    <a:lumOff val="35000"/>
                  </a:schemeClr>
                </a:solidFill>
                <a:latin typeface="Didact Gothic" panose="00000500000000000000" pitchFamily="2" charset="0"/>
              </a:rPr>
              <a:t>      Straße		           Schiene (Diesel)	  Schiene (Elektrifiziert) 	   Binnenschiff</a:t>
            </a:r>
          </a:p>
        </p:txBody>
      </p:sp>
      <p:sp>
        <p:nvSpPr>
          <p:cNvPr id="10" name="Textfeld 12">
            <a:extLst>
              <a:ext uri="{FF2B5EF4-FFF2-40B4-BE49-F238E27FC236}">
                <a16:creationId xmlns:a16="http://schemas.microsoft.com/office/drawing/2014/main" id="{51BAA2AF-1F18-6484-AF15-7A42BE21FAE6}"/>
              </a:ext>
            </a:extLst>
          </p:cNvPr>
          <p:cNvSpPr txBox="1"/>
          <p:nvPr/>
        </p:nvSpPr>
        <p:spPr>
          <a:xfrm>
            <a:off x="105128" y="4752000"/>
            <a:ext cx="2272310" cy="207749"/>
          </a:xfrm>
          <a:prstGeom prst="rect">
            <a:avLst/>
          </a:prstGeom>
          <a:noFill/>
        </p:spPr>
        <p:txBody>
          <a:bodyPr wrap="square">
            <a:spAutoFit/>
          </a:bodyPr>
          <a:lstStyle/>
          <a:p>
            <a:r>
              <a:rPr lang="de-AT" sz="750" dirty="0">
                <a:solidFill>
                  <a:schemeClr val="tx2"/>
                </a:solidFill>
                <a:latin typeface="+mj-lt"/>
                <a:cs typeface="Mangal Pro" panose="00000500000000000000" pitchFamily="2" charset="0"/>
              </a:rPr>
              <a:t>Eigene Darstellung angelehnt an </a:t>
            </a:r>
            <a:r>
              <a:rPr lang="de-AT" sz="750" dirty="0" err="1">
                <a:solidFill>
                  <a:schemeClr val="tx2"/>
                </a:solidFill>
                <a:latin typeface="+mj-lt"/>
                <a:cs typeface="Mangal Pro" panose="00000500000000000000" pitchFamily="2" charset="0"/>
              </a:rPr>
              <a:t>Christidis</a:t>
            </a:r>
            <a:r>
              <a:rPr lang="de-AT" sz="750" dirty="0">
                <a:solidFill>
                  <a:schemeClr val="tx2"/>
                </a:solidFill>
                <a:latin typeface="+mj-lt"/>
                <a:cs typeface="Mangal Pro" panose="00000500000000000000" pitchFamily="2" charset="0"/>
              </a:rPr>
              <a:t>/Brons</a:t>
            </a:r>
          </a:p>
        </p:txBody>
      </p:sp>
    </p:spTree>
    <p:extLst>
      <p:ext uri="{BB962C8B-B14F-4D97-AF65-F5344CB8AC3E}">
        <p14:creationId xmlns:p14="http://schemas.microsoft.com/office/powerpoint/2010/main" val="1108926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FAA19-9CB7-A670-DB11-1EE78D9577AC}"/>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CB13DFFA-4E0F-E569-1C31-36FB7FE58C20}"/>
              </a:ext>
            </a:extLst>
          </p:cNvPr>
          <p:cNvSpPr>
            <a:spLocks noGrp="1"/>
          </p:cNvSpPr>
          <p:nvPr>
            <p:ph type="title"/>
          </p:nvPr>
        </p:nvSpPr>
        <p:spPr/>
        <p:txBody>
          <a:bodyPr/>
          <a:lstStyle/>
          <a:p>
            <a:r>
              <a:rPr lang="de-AT" dirty="0"/>
              <a:t>Nachhaltigkeit und Green </a:t>
            </a:r>
            <a:r>
              <a:rPr lang="de-AT" dirty="0" err="1"/>
              <a:t>Logistics</a:t>
            </a:r>
            <a:endParaRPr lang="de-AT" dirty="0"/>
          </a:p>
        </p:txBody>
      </p:sp>
      <p:sp>
        <p:nvSpPr>
          <p:cNvPr id="24" name="Inhaltsplatzhalter 23">
            <a:extLst>
              <a:ext uri="{FF2B5EF4-FFF2-40B4-BE49-F238E27FC236}">
                <a16:creationId xmlns:a16="http://schemas.microsoft.com/office/drawing/2014/main" id="{45029892-8FF4-4A2C-CBFC-77187DC0F6AB}"/>
              </a:ext>
              <a:ext uri="{C183D7F6-B498-43B3-948B-1728B52AA6E4}">
                <adec:decorative xmlns:adec="http://schemas.microsoft.com/office/drawing/2017/decorative" val="0"/>
              </a:ext>
            </a:extLst>
          </p:cNvPr>
          <p:cNvSpPr>
            <a:spLocks noGrp="1"/>
          </p:cNvSpPr>
          <p:nvPr>
            <p:ph idx="1"/>
          </p:nvPr>
        </p:nvSpPr>
        <p:spPr>
          <a:xfrm>
            <a:off x="360000" y="1296000"/>
            <a:ext cx="8215815" cy="3201488"/>
          </a:xfrm>
        </p:spPr>
        <p:txBody>
          <a:bodyPr/>
          <a:lstStyle/>
          <a:p>
            <a:pPr marL="0" indent="0">
              <a:buNone/>
            </a:pPr>
            <a:r>
              <a:rPr lang="de-AT" sz="1800" dirty="0">
                <a:solidFill>
                  <a:schemeClr val="accent5"/>
                </a:solidFill>
              </a:rPr>
              <a:t>Nachhaltigkeit:</a:t>
            </a:r>
          </a:p>
          <a:p>
            <a:pPr marL="0" indent="0">
              <a:buNone/>
            </a:pPr>
            <a:r>
              <a:rPr lang="de-AT" sz="1800" dirty="0"/>
              <a:t>dauerhafte Entwicklung, die die Bedürfnisse der heutigen Generation erfüllt, ohne die Möglichkeiten zukünftiger Generationen zu gefährden</a:t>
            </a:r>
          </a:p>
          <a:p>
            <a:pPr marL="0" indent="0">
              <a:buNone/>
            </a:pPr>
            <a:endParaRPr lang="de-AT" sz="1800" dirty="0"/>
          </a:p>
          <a:p>
            <a:pPr marL="0" indent="0">
              <a:buNone/>
            </a:pPr>
            <a:r>
              <a:rPr lang="de-AT" sz="1800" dirty="0">
                <a:solidFill>
                  <a:schemeClr val="accent5"/>
                </a:solidFill>
              </a:rPr>
              <a:t>Green </a:t>
            </a:r>
            <a:r>
              <a:rPr lang="de-AT" sz="1800" dirty="0" err="1">
                <a:solidFill>
                  <a:schemeClr val="accent5"/>
                </a:solidFill>
              </a:rPr>
              <a:t>Logistics</a:t>
            </a:r>
            <a:r>
              <a:rPr lang="de-AT" sz="1800" dirty="0">
                <a:solidFill>
                  <a:schemeClr val="accent5"/>
                </a:solidFill>
              </a:rPr>
              <a:t>:</a:t>
            </a:r>
          </a:p>
          <a:p>
            <a:pPr marL="0" indent="0">
              <a:buNone/>
            </a:pPr>
            <a:r>
              <a:rPr lang="de-AT" sz="1800" dirty="0"/>
              <a:t>ganzheitliche Transformation des Logistiksektors, um umweltfreundliche und ressourcenschonende Logistikprozesse zu schaffen, Gleichgewicht zwischen ökonomischer und ökologischer Effizienz</a:t>
            </a:r>
          </a:p>
        </p:txBody>
      </p:sp>
      <p:sp>
        <p:nvSpPr>
          <p:cNvPr id="23" name="Datumsplatzhalter 22">
            <a:extLst>
              <a:ext uri="{FF2B5EF4-FFF2-40B4-BE49-F238E27FC236}">
                <a16:creationId xmlns:a16="http://schemas.microsoft.com/office/drawing/2014/main" id="{50A81A20-1532-F242-8EA3-C67218D21A17}"/>
              </a:ext>
              <a:ext uri="{C183D7F6-B498-43B3-948B-1728B52AA6E4}">
                <adec:decorative xmlns:adec="http://schemas.microsoft.com/office/drawing/2017/decorative" val="1"/>
              </a:ext>
            </a:extLst>
          </p:cNvPr>
          <p:cNvSpPr>
            <a:spLocks noGrp="1"/>
          </p:cNvSpPr>
          <p:nvPr>
            <p:ph type="dt" sz="half" idx="10"/>
          </p:nvPr>
        </p:nvSpPr>
        <p:spPr>
          <a:xfrm>
            <a:off x="616601" y="6356350"/>
            <a:ext cx="68762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a:t>Folie</a:t>
            </a:r>
          </a:p>
        </p:txBody>
      </p:sp>
      <p:sp>
        <p:nvSpPr>
          <p:cNvPr id="5" name="Foliennummernplatzhalter 4">
            <a:extLst>
              <a:ext uri="{FF2B5EF4-FFF2-40B4-BE49-F238E27FC236}">
                <a16:creationId xmlns:a16="http://schemas.microsoft.com/office/drawing/2014/main" id="{9B865BB9-4377-65AF-B15A-4FF1D047CB61}"/>
              </a:ext>
            </a:extLst>
          </p:cNvPr>
          <p:cNvSpPr>
            <a:spLocks noGrp="1"/>
          </p:cNvSpPr>
          <p:nvPr>
            <p:ph type="sldNum" sz="quarter" idx="12"/>
          </p:nvPr>
        </p:nvSpPr>
        <p:spPr/>
        <p:txBody>
          <a:bodyPr/>
          <a:lstStyle/>
          <a:p>
            <a:fld id="{0AF89F37-6AD9-4F74-BC17-19E39A25D257}" type="slidenum">
              <a:rPr lang="de-AT" smtClean="0"/>
              <a:t>12</a:t>
            </a:fld>
            <a:endParaRPr lang="de-AT" dirty="0"/>
          </a:p>
        </p:txBody>
      </p:sp>
    </p:spTree>
    <p:extLst>
      <p:ext uri="{BB962C8B-B14F-4D97-AF65-F5344CB8AC3E}">
        <p14:creationId xmlns:p14="http://schemas.microsoft.com/office/powerpoint/2010/main" val="241956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BB4C1-700E-3D71-12A5-70F0C4FB6952}"/>
              </a:ext>
            </a:extLst>
          </p:cNvPr>
          <p:cNvSpPr>
            <a:spLocks noGrp="1"/>
          </p:cNvSpPr>
          <p:nvPr>
            <p:ph type="title"/>
          </p:nvPr>
        </p:nvSpPr>
        <p:spPr>
          <a:xfrm>
            <a:off x="360000" y="360000"/>
            <a:ext cx="5313969" cy="936000"/>
          </a:xfrm>
        </p:spPr>
        <p:txBody>
          <a:bodyPr/>
          <a:lstStyle/>
          <a:p>
            <a:r>
              <a:rPr lang="de-AT" dirty="0"/>
              <a:t>Die 3 Säulen der Nachhaltigkeit in der Logistik</a:t>
            </a:r>
          </a:p>
        </p:txBody>
      </p:sp>
      <p:sp>
        <p:nvSpPr>
          <p:cNvPr id="3" name="Inhaltsplatzhalter 2">
            <a:extLst>
              <a:ext uri="{FF2B5EF4-FFF2-40B4-BE49-F238E27FC236}">
                <a16:creationId xmlns:a16="http://schemas.microsoft.com/office/drawing/2014/main" id="{688F6624-FF2C-CCDB-362C-1B3937D6F74C}"/>
              </a:ext>
            </a:extLst>
          </p:cNvPr>
          <p:cNvSpPr>
            <a:spLocks noGrp="1"/>
          </p:cNvSpPr>
          <p:nvPr>
            <p:ph idx="1"/>
          </p:nvPr>
        </p:nvSpPr>
        <p:spPr>
          <a:xfrm>
            <a:off x="4659922" y="2397368"/>
            <a:ext cx="4124077" cy="2282631"/>
          </a:xfrm>
        </p:spPr>
        <p:txBody>
          <a:bodyPr/>
          <a:lstStyle/>
          <a:p>
            <a:pPr marL="0" indent="0">
              <a:buNone/>
            </a:pPr>
            <a:r>
              <a:rPr lang="de-AT" dirty="0"/>
              <a:t>„…umweltfreundlich und sozialverträglich aber auch finanziell tragbar“</a:t>
            </a:r>
          </a:p>
          <a:p>
            <a:endParaRPr lang="de-AT" dirty="0"/>
          </a:p>
        </p:txBody>
      </p:sp>
      <p:sp>
        <p:nvSpPr>
          <p:cNvPr id="4" name="Foliennummernplatzhalter 3">
            <a:extLst>
              <a:ext uri="{FF2B5EF4-FFF2-40B4-BE49-F238E27FC236}">
                <a16:creationId xmlns:a16="http://schemas.microsoft.com/office/drawing/2014/main" id="{C9FBB1DF-A845-EA9C-99F1-EAA37C6743A9}"/>
              </a:ext>
            </a:extLst>
          </p:cNvPr>
          <p:cNvSpPr>
            <a:spLocks noGrp="1"/>
          </p:cNvSpPr>
          <p:nvPr>
            <p:ph type="sldNum" sz="quarter" idx="12"/>
          </p:nvPr>
        </p:nvSpPr>
        <p:spPr/>
        <p:txBody>
          <a:bodyPr/>
          <a:lstStyle/>
          <a:p>
            <a:fld id="{79192EA5-1C8C-46BE-A3BC-9236D7BD558C}" type="slidenum">
              <a:rPr lang="de-AT" noProof="0" smtClean="0"/>
              <a:t>13</a:t>
            </a:fld>
            <a:endParaRPr lang="de-AT" noProof="0"/>
          </a:p>
        </p:txBody>
      </p:sp>
      <p:graphicFrame>
        <p:nvGraphicFramePr>
          <p:cNvPr id="5" name="Content Placeholder 5" descr="grafische Darstellung der 3 Säulen der Nachhaltigkeit: ökonomisch, sozial und ökologisch">
            <a:extLst>
              <a:ext uri="{FF2B5EF4-FFF2-40B4-BE49-F238E27FC236}">
                <a16:creationId xmlns:a16="http://schemas.microsoft.com/office/drawing/2014/main" id="{AA76A993-9ED6-5D08-C47A-9EFD02EFF278}"/>
              </a:ext>
            </a:extLst>
          </p:cNvPr>
          <p:cNvGraphicFramePr>
            <a:graphicFrameLocks/>
          </p:cNvGraphicFramePr>
          <p:nvPr>
            <p:extLst>
              <p:ext uri="{D42A27DB-BD31-4B8C-83A1-F6EECF244321}">
                <p14:modId xmlns:p14="http://schemas.microsoft.com/office/powerpoint/2010/main" val="1342682411"/>
              </p:ext>
            </p:extLst>
          </p:nvPr>
        </p:nvGraphicFramePr>
        <p:xfrm>
          <a:off x="1125417" y="1776047"/>
          <a:ext cx="2901460" cy="2744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1211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26EEF-11C0-056D-674F-D611E6A4CCEF}"/>
              </a:ext>
            </a:extLst>
          </p:cNvPr>
          <p:cNvSpPr>
            <a:spLocks noGrp="1"/>
          </p:cNvSpPr>
          <p:nvPr>
            <p:ph type="title"/>
          </p:nvPr>
        </p:nvSpPr>
        <p:spPr/>
        <p:txBody>
          <a:bodyPr/>
          <a:lstStyle/>
          <a:p>
            <a:r>
              <a:rPr lang="de-AT" dirty="0"/>
              <a:t>Was macht einen nachhaltigen Verkehrsträger aus?</a:t>
            </a:r>
          </a:p>
        </p:txBody>
      </p:sp>
      <p:sp>
        <p:nvSpPr>
          <p:cNvPr id="4" name="Foliennummernplatzhalter 3">
            <a:extLst>
              <a:ext uri="{FF2B5EF4-FFF2-40B4-BE49-F238E27FC236}">
                <a16:creationId xmlns:a16="http://schemas.microsoft.com/office/drawing/2014/main" id="{4880067D-94EE-8011-622C-559831BFC6DF}"/>
              </a:ext>
            </a:extLst>
          </p:cNvPr>
          <p:cNvSpPr>
            <a:spLocks noGrp="1"/>
          </p:cNvSpPr>
          <p:nvPr>
            <p:ph type="sldNum" sz="quarter" idx="12"/>
          </p:nvPr>
        </p:nvSpPr>
        <p:spPr/>
        <p:txBody>
          <a:bodyPr/>
          <a:lstStyle/>
          <a:p>
            <a:fld id="{79192EA5-1C8C-46BE-A3BC-9236D7BD558C}" type="slidenum">
              <a:rPr lang="de-AT" noProof="0" smtClean="0"/>
              <a:t>14</a:t>
            </a:fld>
            <a:endParaRPr lang="de-AT" noProof="0"/>
          </a:p>
        </p:txBody>
      </p:sp>
      <p:graphicFrame>
        <p:nvGraphicFramePr>
          <p:cNvPr id="5" name="Inhaltsplatzhalter 8" descr="Tabelle Ökologische, soziala und ökonomische Einflussbereiche eines Verkehrsträgers">
            <a:extLst>
              <a:ext uri="{FF2B5EF4-FFF2-40B4-BE49-F238E27FC236}">
                <a16:creationId xmlns:a16="http://schemas.microsoft.com/office/drawing/2014/main" id="{5AE97BE8-9328-A733-1D1B-7889EEF61552}"/>
              </a:ext>
            </a:extLst>
          </p:cNvPr>
          <p:cNvGraphicFramePr>
            <a:graphicFrameLocks noGrp="1"/>
          </p:cNvGraphicFramePr>
          <p:nvPr>
            <p:ph idx="1"/>
          </p:nvPr>
        </p:nvGraphicFramePr>
        <p:xfrm>
          <a:off x="360363" y="1368425"/>
          <a:ext cx="8423275" cy="331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29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23F28-8A25-2BDD-0C41-0B827CBEDA49}"/>
              </a:ext>
            </a:extLst>
          </p:cNvPr>
          <p:cNvSpPr>
            <a:spLocks noGrp="1"/>
          </p:cNvSpPr>
          <p:nvPr>
            <p:ph type="title"/>
          </p:nvPr>
        </p:nvSpPr>
        <p:spPr/>
        <p:txBody>
          <a:bodyPr/>
          <a:lstStyle/>
          <a:p>
            <a:r>
              <a:rPr lang="de-AT" dirty="0"/>
              <a:t>Internationale Klimaziele</a:t>
            </a:r>
          </a:p>
        </p:txBody>
      </p:sp>
      <p:sp>
        <p:nvSpPr>
          <p:cNvPr id="3" name="Inhaltsplatzhalter 2">
            <a:extLst>
              <a:ext uri="{FF2B5EF4-FFF2-40B4-BE49-F238E27FC236}">
                <a16:creationId xmlns:a16="http://schemas.microsoft.com/office/drawing/2014/main" id="{833B0AD0-93CA-5ECD-0AAF-CBCA18599B5F}"/>
              </a:ext>
            </a:extLst>
          </p:cNvPr>
          <p:cNvSpPr>
            <a:spLocks noGrp="1"/>
          </p:cNvSpPr>
          <p:nvPr>
            <p:ph idx="1"/>
          </p:nvPr>
        </p:nvSpPr>
        <p:spPr/>
        <p:txBody>
          <a:bodyPr/>
          <a:lstStyle/>
          <a:p>
            <a:r>
              <a:rPr lang="de-AT" dirty="0"/>
              <a:t>Weltklimakonferenz 2015 in Paris, auf der das Pariser Abkommen von 195 Mitgliedsstaaten der UN-Klimarahmenkonvention (UNFCCC) beschlossen wurde.</a:t>
            </a:r>
          </a:p>
          <a:p>
            <a:r>
              <a:rPr lang="de-AT" dirty="0"/>
              <a:t>Das Abkommen setzt das Ziel, die Erderwärmung auf deutlich unter 2 °C — möglichst auf 1,5 °C — im Vergleich zum vorindustriellen Niveau zu begrenzen. </a:t>
            </a:r>
          </a:p>
          <a:p>
            <a:endParaRPr lang="de-AT" dirty="0"/>
          </a:p>
        </p:txBody>
      </p:sp>
      <p:sp>
        <p:nvSpPr>
          <p:cNvPr id="4" name="Foliennummernplatzhalter 3">
            <a:extLst>
              <a:ext uri="{FF2B5EF4-FFF2-40B4-BE49-F238E27FC236}">
                <a16:creationId xmlns:a16="http://schemas.microsoft.com/office/drawing/2014/main" id="{407E391D-414E-75FF-8417-36F4BCFE6A79}"/>
              </a:ext>
            </a:extLst>
          </p:cNvPr>
          <p:cNvSpPr>
            <a:spLocks noGrp="1"/>
          </p:cNvSpPr>
          <p:nvPr>
            <p:ph type="sldNum" sz="quarter" idx="12"/>
          </p:nvPr>
        </p:nvSpPr>
        <p:spPr/>
        <p:txBody>
          <a:bodyPr/>
          <a:lstStyle/>
          <a:p>
            <a:fld id="{79192EA5-1C8C-46BE-A3BC-9236D7BD558C}" type="slidenum">
              <a:rPr lang="de-AT" noProof="0" smtClean="0"/>
              <a:t>15</a:t>
            </a:fld>
            <a:endParaRPr lang="de-AT" noProof="0"/>
          </a:p>
        </p:txBody>
      </p:sp>
    </p:spTree>
    <p:extLst>
      <p:ext uri="{BB962C8B-B14F-4D97-AF65-F5344CB8AC3E}">
        <p14:creationId xmlns:p14="http://schemas.microsoft.com/office/powerpoint/2010/main" val="1399945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427E9-D45F-2F2B-6B2A-AE2DCE2E095B}"/>
              </a:ext>
            </a:extLst>
          </p:cNvPr>
          <p:cNvSpPr>
            <a:spLocks noGrp="1"/>
          </p:cNvSpPr>
          <p:nvPr>
            <p:ph type="ctrTitle"/>
          </p:nvPr>
        </p:nvSpPr>
        <p:spPr/>
        <p:txBody>
          <a:bodyPr/>
          <a:lstStyle/>
          <a:p>
            <a:r>
              <a:rPr lang="de-AT" sz="4000" dirty="0"/>
              <a:t>Verkehrspolitik - Grundlagen</a:t>
            </a:r>
            <a:endParaRPr lang="en-GB" dirty="0"/>
          </a:p>
        </p:txBody>
      </p:sp>
      <p:sp>
        <p:nvSpPr>
          <p:cNvPr id="5" name="Untertitel 4">
            <a:extLst>
              <a:ext uri="{FF2B5EF4-FFF2-40B4-BE49-F238E27FC236}">
                <a16:creationId xmlns:a16="http://schemas.microsoft.com/office/drawing/2014/main" id="{74E16623-B91B-373B-A766-8640A50D8AB3}"/>
              </a:ext>
            </a:extLst>
          </p:cNvPr>
          <p:cNvSpPr>
            <a:spLocks noGrp="1"/>
          </p:cNvSpPr>
          <p:nvPr>
            <p:ph type="subTitle" idx="1"/>
          </p:nvPr>
        </p:nvSpPr>
        <p:spPr/>
        <p:txBody>
          <a:bodyPr/>
          <a:lstStyle/>
          <a:p>
            <a:endParaRPr lang="de-AT"/>
          </a:p>
        </p:txBody>
      </p:sp>
    </p:spTree>
    <p:extLst>
      <p:ext uri="{BB962C8B-B14F-4D97-AF65-F5344CB8AC3E}">
        <p14:creationId xmlns:p14="http://schemas.microsoft.com/office/powerpoint/2010/main" val="3752881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B9F0F-0BB2-A174-CB82-2C7E27134A6A}"/>
              </a:ext>
            </a:extLst>
          </p:cNvPr>
          <p:cNvSpPr>
            <a:spLocks noGrp="1"/>
          </p:cNvSpPr>
          <p:nvPr>
            <p:ph type="title"/>
          </p:nvPr>
        </p:nvSpPr>
        <p:spPr/>
        <p:txBody>
          <a:bodyPr/>
          <a:lstStyle/>
          <a:p>
            <a:r>
              <a:rPr lang="en-GB" dirty="0" err="1"/>
              <a:t>Methoden</a:t>
            </a:r>
            <a:r>
              <a:rPr lang="en-GB" dirty="0"/>
              <a:t> </a:t>
            </a:r>
            <a:r>
              <a:rPr lang="en-GB" dirty="0" err="1"/>
              <a:t>zur</a:t>
            </a:r>
            <a:r>
              <a:rPr lang="en-GB" dirty="0"/>
              <a:t> </a:t>
            </a:r>
            <a:r>
              <a:rPr lang="en-GB" dirty="0" err="1"/>
              <a:t>Mobilitätsbeeinflussung</a:t>
            </a:r>
            <a:r>
              <a:rPr lang="en-GB" dirty="0"/>
              <a:t> des </a:t>
            </a:r>
            <a:r>
              <a:rPr lang="en-GB" dirty="0" err="1"/>
              <a:t>Güterverkehrs</a:t>
            </a:r>
            <a:endParaRPr lang="en-GB" dirty="0"/>
          </a:p>
        </p:txBody>
      </p:sp>
      <p:sp>
        <p:nvSpPr>
          <p:cNvPr id="3" name="Inhaltsplatzhalter 2">
            <a:extLst>
              <a:ext uri="{FF2B5EF4-FFF2-40B4-BE49-F238E27FC236}">
                <a16:creationId xmlns:a16="http://schemas.microsoft.com/office/drawing/2014/main" id="{71C4B408-B4E9-8D59-94BF-3EE4496FF094}"/>
              </a:ext>
            </a:extLst>
          </p:cNvPr>
          <p:cNvSpPr>
            <a:spLocks noGrp="1"/>
          </p:cNvSpPr>
          <p:nvPr>
            <p:ph idx="1"/>
          </p:nvPr>
        </p:nvSpPr>
        <p:spPr/>
        <p:txBody>
          <a:bodyPr/>
          <a:lstStyle/>
          <a:p>
            <a:pPr marL="0" indent="0" algn="l">
              <a:buNone/>
            </a:pPr>
            <a:r>
              <a:rPr lang="de-AT" sz="1500" b="1" i="0" u="none" strike="noStrike" baseline="0" dirty="0">
                <a:latin typeface="CIDFont+F2"/>
              </a:rPr>
              <a:t>Verkehrsvermeidung/ Verkehrsverringerung</a:t>
            </a:r>
            <a:endParaRPr lang="de-AT" sz="1500" b="1" dirty="0">
              <a:latin typeface="CIDFont+F2"/>
            </a:endParaRPr>
          </a:p>
          <a:p>
            <a:pPr lvl="1"/>
            <a:r>
              <a:rPr lang="de-AT" sz="1500" b="0" i="0" u="none" strike="noStrike" baseline="0" dirty="0">
                <a:latin typeface="CIDFont+F1"/>
              </a:rPr>
              <a:t>Maßnahmen und Anreize zur Vermeidung und Verringerung des Verkehrs und der Verkehrsnachfrage</a:t>
            </a:r>
          </a:p>
          <a:p>
            <a:pPr marL="432000" lvl="2" indent="0">
              <a:buNone/>
            </a:pPr>
            <a:r>
              <a:rPr lang="de-AT" sz="1300" dirty="0">
                <a:latin typeface="CIDFont+F1"/>
              </a:rPr>
              <a:t>z.B. Verringerung des Leerfahrtenanteils </a:t>
            </a:r>
            <a:endParaRPr lang="de-AT" sz="1300" b="0" i="0" u="none" strike="noStrike" baseline="0" dirty="0">
              <a:latin typeface="CIDFont+F1"/>
            </a:endParaRPr>
          </a:p>
          <a:p>
            <a:pPr lvl="1"/>
            <a:endParaRPr lang="de-AT" sz="500" b="0" i="0" u="none" strike="noStrike" baseline="0" dirty="0">
              <a:latin typeface="CIDFont+F1"/>
            </a:endParaRPr>
          </a:p>
          <a:p>
            <a:pPr marL="0" indent="0" algn="l">
              <a:buNone/>
            </a:pPr>
            <a:r>
              <a:rPr lang="de-AT" sz="1500" b="1" i="0" u="none" strike="noStrike" baseline="0" dirty="0">
                <a:latin typeface="CIDFont+F2"/>
              </a:rPr>
              <a:t>Verkehrsoptimierung</a:t>
            </a:r>
          </a:p>
          <a:p>
            <a:pPr lvl="1"/>
            <a:r>
              <a:rPr lang="de-AT" sz="1500" b="0" i="0" u="none" strike="noStrike" baseline="0" dirty="0">
                <a:latin typeface="CIDFont+F1"/>
              </a:rPr>
              <a:t>Optimierung der Verkehrsleistung z.B. durch den Einsatz </a:t>
            </a:r>
            <a:r>
              <a:rPr lang="en-GB" sz="1500" b="0" i="0" u="none" strike="noStrike" baseline="0" dirty="0" err="1">
                <a:latin typeface="CIDFont+F1"/>
              </a:rPr>
              <a:t>besserer</a:t>
            </a:r>
            <a:r>
              <a:rPr lang="en-GB" sz="1500" b="0" i="0" u="none" strike="noStrike" baseline="0" dirty="0">
                <a:latin typeface="CIDFont+F1"/>
              </a:rPr>
              <a:t> </a:t>
            </a:r>
            <a:r>
              <a:rPr lang="en-GB" sz="1500" b="0" i="0" u="none" strike="noStrike" baseline="0" dirty="0" err="1">
                <a:latin typeface="CIDFont+F1"/>
              </a:rPr>
              <a:t>Informations</a:t>
            </a:r>
            <a:r>
              <a:rPr lang="en-GB" sz="1500" b="0" i="0" u="none" strike="noStrike" baseline="0" dirty="0">
                <a:latin typeface="CIDFont+F1"/>
              </a:rPr>
              <a:t>- und </a:t>
            </a:r>
            <a:r>
              <a:rPr lang="en-GB" sz="1500" b="0" i="0" u="none" strike="noStrike" baseline="0" dirty="0" err="1">
                <a:latin typeface="CIDFont+F1"/>
              </a:rPr>
              <a:t>Kommunikationssysteme</a:t>
            </a:r>
            <a:endParaRPr lang="en-GB" sz="1500" b="0" i="0" u="none" strike="noStrike" baseline="0" dirty="0">
              <a:latin typeface="CIDFont+F1"/>
            </a:endParaRPr>
          </a:p>
          <a:p>
            <a:pPr marL="432000" lvl="2" indent="0">
              <a:buNone/>
            </a:pPr>
            <a:r>
              <a:rPr lang="en-GB" sz="1300" dirty="0" err="1">
                <a:latin typeface="CIDFont+F1"/>
              </a:rPr>
              <a:t>z.B.</a:t>
            </a:r>
            <a:r>
              <a:rPr lang="en-GB" sz="1300" dirty="0">
                <a:latin typeface="CIDFont+F1"/>
              </a:rPr>
              <a:t> </a:t>
            </a:r>
            <a:r>
              <a:rPr lang="en-GB" sz="1300" dirty="0" err="1">
                <a:latin typeface="CIDFont+F1"/>
              </a:rPr>
              <a:t>Optimierung</a:t>
            </a:r>
            <a:r>
              <a:rPr lang="en-GB" sz="1300" dirty="0">
                <a:latin typeface="CIDFont+F1"/>
              </a:rPr>
              <a:t> </a:t>
            </a:r>
            <a:r>
              <a:rPr lang="en-GB" sz="1300" dirty="0" err="1">
                <a:latin typeface="CIDFont+F1"/>
              </a:rPr>
              <a:t>durch</a:t>
            </a:r>
            <a:r>
              <a:rPr lang="en-GB" sz="1300" dirty="0">
                <a:latin typeface="CIDFont+F1"/>
              </a:rPr>
              <a:t> KI-</a:t>
            </a:r>
            <a:r>
              <a:rPr lang="en-GB" sz="1300" dirty="0" err="1">
                <a:latin typeface="CIDFont+F1"/>
              </a:rPr>
              <a:t>gesteuerte</a:t>
            </a:r>
            <a:r>
              <a:rPr lang="en-GB" sz="1300" dirty="0">
                <a:latin typeface="CIDFont+F1"/>
              </a:rPr>
              <a:t> LKW-</a:t>
            </a:r>
            <a:r>
              <a:rPr lang="en-GB" sz="1300" dirty="0" err="1">
                <a:latin typeface="CIDFont+F1"/>
              </a:rPr>
              <a:t>Kapazitätsauslastung</a:t>
            </a:r>
            <a:endParaRPr lang="en-GB" sz="1300" dirty="0">
              <a:latin typeface="CIDFont+F1"/>
            </a:endParaRPr>
          </a:p>
          <a:p>
            <a:pPr lvl="2"/>
            <a:endParaRPr lang="en-GB" sz="500" b="0" i="0" u="none" strike="noStrike" baseline="0" dirty="0">
              <a:latin typeface="CIDFont+F1"/>
            </a:endParaRPr>
          </a:p>
          <a:p>
            <a:pPr marL="0" indent="0" algn="l">
              <a:buNone/>
            </a:pPr>
            <a:r>
              <a:rPr lang="de-AT" sz="1500" b="1" i="0" u="none" strike="noStrike" baseline="0" dirty="0">
                <a:latin typeface="CIDFont+F2"/>
              </a:rPr>
              <a:t>Verkehrsverlagerung</a:t>
            </a:r>
          </a:p>
          <a:p>
            <a:pPr lvl="1"/>
            <a:r>
              <a:rPr lang="de-AT" sz="1500" b="0" i="0" u="none" strike="noStrike" baseline="0" dirty="0">
                <a:latin typeface="CIDFont+F1"/>
              </a:rPr>
              <a:t>Maßnahmen und Anreize zur Verlagerung des Verkehrs auf räumlicher Basis (z.B. lokale Fahrverbote), zeitlicher Basis (z.B. zeitliche Fahrverbote) oder auf verkehrsträgerspezifischer Basis (z.B. umweltfreundlichere </a:t>
            </a:r>
            <a:r>
              <a:rPr lang="en-GB" sz="1500" b="0" i="0" u="none" strike="noStrike" baseline="0" dirty="0" err="1">
                <a:latin typeface="CIDFont+F1"/>
              </a:rPr>
              <a:t>Verkehrsträger</a:t>
            </a:r>
            <a:r>
              <a:rPr lang="en-GB" sz="1500" b="0" i="0" u="none" strike="noStrike" baseline="0" dirty="0">
                <a:latin typeface="CIDFont+F1"/>
              </a:rPr>
              <a:t>)</a:t>
            </a:r>
          </a:p>
        </p:txBody>
      </p:sp>
      <p:sp>
        <p:nvSpPr>
          <p:cNvPr id="4" name="Foliennummernplatzhalter 3">
            <a:extLst>
              <a:ext uri="{FF2B5EF4-FFF2-40B4-BE49-F238E27FC236}">
                <a16:creationId xmlns:a16="http://schemas.microsoft.com/office/drawing/2014/main" id="{73187CFD-C280-5BEA-B2D3-996CADDE532F}"/>
              </a:ext>
            </a:extLst>
          </p:cNvPr>
          <p:cNvSpPr>
            <a:spLocks noGrp="1"/>
          </p:cNvSpPr>
          <p:nvPr>
            <p:ph type="sldNum" sz="quarter" idx="12"/>
          </p:nvPr>
        </p:nvSpPr>
        <p:spPr/>
        <p:txBody>
          <a:bodyPr/>
          <a:lstStyle/>
          <a:p>
            <a:fld id="{79192EA5-1C8C-46BE-A3BC-9236D7BD558C}" type="slidenum">
              <a:rPr lang="de-AT" noProof="0" smtClean="0"/>
              <a:t>17</a:t>
            </a:fld>
            <a:endParaRPr lang="de-AT" noProof="0" dirty="0"/>
          </a:p>
        </p:txBody>
      </p:sp>
    </p:spTree>
    <p:extLst>
      <p:ext uri="{BB962C8B-B14F-4D97-AF65-F5344CB8AC3E}">
        <p14:creationId xmlns:p14="http://schemas.microsoft.com/office/powerpoint/2010/main" val="192581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4347-CE3A-7709-3A35-B35D61341F64}"/>
              </a:ext>
            </a:extLst>
          </p:cNvPr>
          <p:cNvSpPr>
            <a:spLocks noGrp="1"/>
          </p:cNvSpPr>
          <p:nvPr>
            <p:ph type="title"/>
          </p:nvPr>
        </p:nvSpPr>
        <p:spPr/>
        <p:txBody>
          <a:bodyPr/>
          <a:lstStyle/>
          <a:p>
            <a:r>
              <a:rPr lang="de-AT" dirty="0"/>
              <a:t>Pull vs. Push Maßnahmen</a:t>
            </a:r>
          </a:p>
        </p:txBody>
      </p:sp>
      <p:sp>
        <p:nvSpPr>
          <p:cNvPr id="6" name="Content Placeholder 5">
            <a:extLst>
              <a:ext uri="{FF2B5EF4-FFF2-40B4-BE49-F238E27FC236}">
                <a16:creationId xmlns:a16="http://schemas.microsoft.com/office/drawing/2014/main" id="{E10ED6FE-E69D-806C-7913-457FED7DF7A1}"/>
              </a:ext>
            </a:extLst>
          </p:cNvPr>
          <p:cNvSpPr>
            <a:spLocks noGrp="1"/>
          </p:cNvSpPr>
          <p:nvPr>
            <p:ph idx="1"/>
          </p:nvPr>
        </p:nvSpPr>
        <p:spPr>
          <a:xfrm>
            <a:off x="360000" y="1368000"/>
            <a:ext cx="8628056" cy="3312000"/>
          </a:xfrm>
        </p:spPr>
        <p:txBody>
          <a:bodyPr/>
          <a:lstStyle/>
          <a:p>
            <a:pPr marL="0" indent="0">
              <a:buNone/>
            </a:pPr>
            <a:r>
              <a:rPr lang="de-AT" sz="1800" b="1" dirty="0"/>
              <a:t>Push Maßnahmen</a:t>
            </a:r>
          </a:p>
          <a:p>
            <a:pPr marL="0" indent="0">
              <a:buNone/>
            </a:pPr>
            <a:r>
              <a:rPr lang="de-AT" sz="1600" dirty="0"/>
              <a:t>fokussieren auf Restriktion</a:t>
            </a:r>
            <a:br>
              <a:rPr lang="de-AT" sz="1600" dirty="0"/>
            </a:br>
            <a:r>
              <a:rPr lang="de-AT" sz="1600" dirty="0"/>
              <a:t>z.B. Maut, CO</a:t>
            </a:r>
            <a:r>
              <a:rPr lang="de-AT" sz="1600" baseline="-25000" dirty="0"/>
              <a:t>2</a:t>
            </a:r>
            <a:r>
              <a:rPr lang="de-AT" sz="1600" dirty="0"/>
              <a:t>-Abgaben, Fahrverbote</a:t>
            </a:r>
          </a:p>
          <a:p>
            <a:pPr marL="0" indent="0">
              <a:buNone/>
            </a:pPr>
            <a:endParaRPr lang="de-AT" sz="1600" dirty="0"/>
          </a:p>
          <a:p>
            <a:pPr marL="0" indent="0">
              <a:buNone/>
            </a:pPr>
            <a:r>
              <a:rPr lang="de-AT" sz="1600" b="1" dirty="0"/>
              <a:t>Pull Maßnahmen </a:t>
            </a:r>
          </a:p>
          <a:p>
            <a:pPr marL="0" indent="0">
              <a:buNone/>
            </a:pPr>
            <a:r>
              <a:rPr lang="de-AT" sz="1600" dirty="0"/>
              <a:t>fokussieren auf Angebot/Anreize</a:t>
            </a:r>
            <a:br>
              <a:rPr lang="de-AT" sz="1600" dirty="0"/>
            </a:br>
            <a:r>
              <a:rPr lang="de-AT" sz="1600" dirty="0"/>
              <a:t>z.B. Ausbau Schienennetz, Subventionen</a:t>
            </a:r>
          </a:p>
          <a:p>
            <a:pPr lvl="1"/>
            <a:endParaRPr lang="de-AT" sz="1600" dirty="0"/>
          </a:p>
          <a:p>
            <a:pPr marL="0" lvl="1" indent="0">
              <a:buNone/>
            </a:pPr>
            <a:r>
              <a:rPr lang="de-AT" sz="1600" dirty="0"/>
              <a:t>Kombination: schafft Anreiz und gleichzeitig Druck, klimaschädliche Optionen zu reduzieren</a:t>
            </a:r>
          </a:p>
          <a:p>
            <a:pPr lvl="1"/>
            <a:endParaRPr lang="de-AT" sz="500" dirty="0"/>
          </a:p>
          <a:p>
            <a:pPr lvl="1"/>
            <a:endParaRPr lang="de-AT" sz="500" dirty="0"/>
          </a:p>
        </p:txBody>
      </p:sp>
      <p:sp>
        <p:nvSpPr>
          <p:cNvPr id="3" name="Slide Number Placeholder 2">
            <a:extLst>
              <a:ext uri="{FF2B5EF4-FFF2-40B4-BE49-F238E27FC236}">
                <a16:creationId xmlns:a16="http://schemas.microsoft.com/office/drawing/2014/main" id="{08BA0CEA-250F-C14E-8044-142DC984BA62}"/>
              </a:ext>
            </a:extLst>
          </p:cNvPr>
          <p:cNvSpPr>
            <a:spLocks noGrp="1"/>
          </p:cNvSpPr>
          <p:nvPr>
            <p:ph type="sldNum" sz="quarter" idx="12"/>
          </p:nvPr>
        </p:nvSpPr>
        <p:spPr/>
        <p:txBody>
          <a:bodyPr/>
          <a:lstStyle/>
          <a:p>
            <a:fld id="{79192EA5-1C8C-46BE-A3BC-9236D7BD558C}" type="slidenum">
              <a:rPr lang="de-AT" noProof="0" smtClean="0"/>
              <a:t>18</a:t>
            </a:fld>
            <a:endParaRPr lang="de-AT" noProof="0"/>
          </a:p>
        </p:txBody>
      </p:sp>
    </p:spTree>
    <p:extLst>
      <p:ext uri="{BB962C8B-B14F-4D97-AF65-F5344CB8AC3E}">
        <p14:creationId xmlns:p14="http://schemas.microsoft.com/office/powerpoint/2010/main" val="3291464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t>Verkehrspolitische Strategien </a:t>
            </a:r>
            <a:endParaRPr lang="en-US" b="1" dirty="0"/>
          </a:p>
        </p:txBody>
      </p:sp>
      <p:graphicFrame>
        <p:nvGraphicFramePr>
          <p:cNvPr id="4" name="Table 3">
            <a:extLst>
              <a:ext uri="{FF2B5EF4-FFF2-40B4-BE49-F238E27FC236}">
                <a16:creationId xmlns:a16="http://schemas.microsoft.com/office/drawing/2014/main" id="{098F770A-4FE1-E695-00BC-56B5F8F264B8}"/>
              </a:ext>
            </a:extLst>
          </p:cNvPr>
          <p:cNvGraphicFramePr>
            <a:graphicFrameLocks noGrp="1"/>
          </p:cNvGraphicFramePr>
          <p:nvPr>
            <p:extLst>
              <p:ext uri="{D42A27DB-BD31-4B8C-83A1-F6EECF244321}">
                <p14:modId xmlns:p14="http://schemas.microsoft.com/office/powerpoint/2010/main" val="511709021"/>
              </p:ext>
            </p:extLst>
          </p:nvPr>
        </p:nvGraphicFramePr>
        <p:xfrm>
          <a:off x="146671" y="889032"/>
          <a:ext cx="7485771" cy="4142236"/>
        </p:xfrm>
        <a:graphic>
          <a:graphicData uri="http://schemas.openxmlformats.org/drawingml/2006/table">
            <a:tbl>
              <a:tblPr/>
              <a:tblGrid>
                <a:gridCol w="1733448">
                  <a:extLst>
                    <a:ext uri="{9D8B030D-6E8A-4147-A177-3AD203B41FA5}">
                      <a16:colId xmlns:a16="http://schemas.microsoft.com/office/drawing/2014/main" val="1533190295"/>
                    </a:ext>
                  </a:extLst>
                </a:gridCol>
                <a:gridCol w="4133462">
                  <a:extLst>
                    <a:ext uri="{9D8B030D-6E8A-4147-A177-3AD203B41FA5}">
                      <a16:colId xmlns:a16="http://schemas.microsoft.com/office/drawing/2014/main" val="2865399397"/>
                    </a:ext>
                  </a:extLst>
                </a:gridCol>
                <a:gridCol w="830424">
                  <a:extLst>
                    <a:ext uri="{9D8B030D-6E8A-4147-A177-3AD203B41FA5}">
                      <a16:colId xmlns:a16="http://schemas.microsoft.com/office/drawing/2014/main" val="307180434"/>
                    </a:ext>
                  </a:extLst>
                </a:gridCol>
                <a:gridCol w="788437">
                  <a:extLst>
                    <a:ext uri="{9D8B030D-6E8A-4147-A177-3AD203B41FA5}">
                      <a16:colId xmlns:a16="http://schemas.microsoft.com/office/drawing/2014/main" val="4105427243"/>
                    </a:ext>
                  </a:extLst>
                </a:gridCol>
              </a:tblGrid>
              <a:tr h="0">
                <a:tc>
                  <a:txBody>
                    <a:bodyPr/>
                    <a:lstStyle/>
                    <a:p>
                      <a:pPr>
                        <a:lnSpc>
                          <a:spcPct val="120000"/>
                        </a:lnSpc>
                        <a:spcBef>
                          <a:spcPts val="600"/>
                        </a:spcBef>
                        <a:spcAft>
                          <a:spcPts val="600"/>
                        </a:spcAft>
                      </a:pPr>
                      <a:r>
                        <a:rPr lang="en-GB" sz="1000" b="1" dirty="0" err="1">
                          <a:solidFill>
                            <a:schemeClr val="bg1"/>
                          </a:solidFill>
                          <a:latin typeface="Arial Nova "/>
                        </a:rPr>
                        <a:t>Titel</a:t>
                      </a:r>
                      <a:endParaRPr lang="en-GB" sz="1000" b="1" dirty="0">
                        <a:solidFill>
                          <a:schemeClr val="bg1"/>
                        </a:solidFill>
                        <a:latin typeface="Arial Nova "/>
                      </a:endParaRPr>
                    </a:p>
                  </a:txBody>
                  <a:tcPr marL="16240" marR="16240" marT="8120" marB="8120" anchor="ctr">
                    <a:lnL>
                      <a:noFill/>
                    </a:lnL>
                    <a:lnR>
                      <a:noFill/>
                    </a:lnR>
                    <a:lnT>
                      <a:noFill/>
                    </a:lnT>
                    <a:lnB>
                      <a:noFill/>
                    </a:lnB>
                    <a:solidFill>
                      <a:srgbClr val="71A0AB"/>
                    </a:solidFill>
                  </a:tcPr>
                </a:tc>
                <a:tc>
                  <a:txBody>
                    <a:bodyPr/>
                    <a:lstStyle/>
                    <a:p>
                      <a:pPr>
                        <a:lnSpc>
                          <a:spcPct val="120000"/>
                        </a:lnSpc>
                        <a:spcBef>
                          <a:spcPts val="600"/>
                        </a:spcBef>
                        <a:spcAft>
                          <a:spcPts val="600"/>
                        </a:spcAft>
                      </a:pPr>
                      <a:r>
                        <a:rPr lang="en-GB" sz="1000" b="1" dirty="0">
                          <a:solidFill>
                            <a:schemeClr val="bg1"/>
                          </a:solidFill>
                          <a:latin typeface="Arial Nova "/>
                        </a:rPr>
                        <a:t>Kurzbeschreibung</a:t>
                      </a:r>
                    </a:p>
                  </a:txBody>
                  <a:tcPr anchor="ctr">
                    <a:lnL>
                      <a:noFill/>
                    </a:lnL>
                    <a:lnR>
                      <a:noFill/>
                    </a:lnR>
                    <a:lnT>
                      <a:noFill/>
                    </a:lnT>
                    <a:lnB>
                      <a:noFill/>
                    </a:lnB>
                    <a:solidFill>
                      <a:srgbClr val="71A0AB"/>
                    </a:solidFill>
                  </a:tcPr>
                </a:tc>
                <a:tc>
                  <a:txBody>
                    <a:bodyPr/>
                    <a:lstStyle/>
                    <a:p>
                      <a:pPr algn="ctr">
                        <a:lnSpc>
                          <a:spcPct val="120000"/>
                        </a:lnSpc>
                        <a:spcBef>
                          <a:spcPts val="600"/>
                        </a:spcBef>
                        <a:spcAft>
                          <a:spcPts val="600"/>
                        </a:spcAft>
                      </a:pPr>
                      <a:r>
                        <a:rPr lang="en-GB" sz="1000" b="1" dirty="0">
                          <a:solidFill>
                            <a:schemeClr val="bg1"/>
                          </a:solidFill>
                          <a:latin typeface="Arial Nova "/>
                        </a:rPr>
                        <a:t>Stakeholder</a:t>
                      </a:r>
                    </a:p>
                  </a:txBody>
                  <a:tcPr marL="16240" marR="16240" marT="8120" marB="8120" anchor="ctr">
                    <a:lnL>
                      <a:noFill/>
                    </a:lnL>
                    <a:lnR>
                      <a:noFill/>
                    </a:lnR>
                    <a:lnT>
                      <a:noFill/>
                    </a:lnT>
                    <a:lnB>
                      <a:noFill/>
                    </a:lnB>
                    <a:solidFill>
                      <a:srgbClr val="71A0AB"/>
                    </a:solidFill>
                  </a:tcPr>
                </a:tc>
                <a:tc>
                  <a:txBody>
                    <a:bodyPr/>
                    <a:lstStyle/>
                    <a:p>
                      <a:pPr>
                        <a:lnSpc>
                          <a:spcPct val="120000"/>
                        </a:lnSpc>
                        <a:spcBef>
                          <a:spcPts val="600"/>
                        </a:spcBef>
                        <a:spcAft>
                          <a:spcPts val="600"/>
                        </a:spcAft>
                      </a:pPr>
                      <a:r>
                        <a:rPr lang="en-GB" sz="1000" b="1" dirty="0">
                          <a:solidFill>
                            <a:schemeClr val="bg1"/>
                          </a:solidFill>
                          <a:latin typeface="Arial Nova "/>
                        </a:rPr>
                        <a:t>Timeline</a:t>
                      </a:r>
                    </a:p>
                  </a:txBody>
                  <a:tcPr marL="16240" marR="16240" marT="8120" marB="8120" anchor="ctr">
                    <a:lnL>
                      <a:noFill/>
                    </a:lnL>
                    <a:lnR>
                      <a:noFill/>
                    </a:lnR>
                    <a:lnT>
                      <a:noFill/>
                    </a:lnT>
                    <a:lnB>
                      <a:noFill/>
                    </a:lnB>
                    <a:solidFill>
                      <a:srgbClr val="71A0AB"/>
                    </a:solidFill>
                  </a:tcPr>
                </a:tc>
                <a:extLst>
                  <a:ext uri="{0D108BD9-81ED-4DB2-BD59-A6C34878D82A}">
                    <a16:rowId xmlns:a16="http://schemas.microsoft.com/office/drawing/2014/main" val="1713310905"/>
                  </a:ext>
                </a:extLst>
              </a:tr>
              <a:tr h="504000">
                <a:tc>
                  <a:txBody>
                    <a:bodyPr/>
                    <a:lstStyle/>
                    <a:p>
                      <a:pPr algn="l">
                        <a:lnSpc>
                          <a:spcPct val="120000"/>
                        </a:lnSpc>
                        <a:spcBef>
                          <a:spcPts val="600"/>
                        </a:spcBef>
                        <a:spcAft>
                          <a:spcPts val="600"/>
                        </a:spcAft>
                      </a:pPr>
                      <a:r>
                        <a:rPr lang="de-AT" sz="1000" b="1" dirty="0">
                          <a:latin typeface="Arial Nova Light" panose="020B0304020202020204" pitchFamily="34" charset="0"/>
                        </a:rPr>
                        <a:t>Green Deal </a:t>
                      </a:r>
                      <a:r>
                        <a:rPr lang="de-AT" sz="1000" b="0" dirty="0">
                          <a:latin typeface="Arial Nova Light" panose="020B0304020202020204" pitchFamily="34" charset="0"/>
                        </a:rPr>
                        <a:t>der Europäischen Union</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90% Reduktion der Emissionen bis 2050 im Verkehrssektor</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dirty="0">
                          <a:latin typeface="Arial Nova Light" panose="020B0304020202020204" pitchFamily="34" charset="0"/>
                        </a:rPr>
                        <a:t>EU</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2019-2050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636961348"/>
                  </a:ext>
                </a:extLst>
              </a:tr>
              <a:tr h="504000">
                <a:tc>
                  <a:txBody>
                    <a:bodyPr/>
                    <a:lstStyle/>
                    <a:p>
                      <a:pPr algn="l">
                        <a:lnSpc>
                          <a:spcPct val="120000"/>
                        </a:lnSpc>
                        <a:spcBef>
                          <a:spcPts val="600"/>
                        </a:spcBef>
                        <a:spcAft>
                          <a:spcPts val="600"/>
                        </a:spcAft>
                      </a:pPr>
                      <a:r>
                        <a:rPr lang="en-GB" sz="1000" b="1" dirty="0">
                          <a:latin typeface="Arial Nova Light" panose="020B0304020202020204" pitchFamily="34" charset="0"/>
                        </a:rPr>
                        <a:t>Sustainable and Smart Mobility Strategy </a:t>
                      </a:r>
                      <a:r>
                        <a:rPr lang="en-GB" sz="1000" b="0" dirty="0">
                          <a:latin typeface="Arial Nova Light" panose="020B0304020202020204" pitchFamily="34" charset="0"/>
                        </a:rPr>
                        <a:t>(COM(2020) 789)</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Konkrete Maßnahmen und Ziele zur Verkehrsverlagerung in der EU</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dirty="0">
                          <a:latin typeface="Arial Nova Light" panose="020B0304020202020204" pitchFamily="34" charset="0"/>
                        </a:rPr>
                        <a:t>EU</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2020-2050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696005444"/>
                  </a:ext>
                </a:extLst>
              </a:tr>
              <a:tr h="504000">
                <a:tc>
                  <a:txBody>
                    <a:bodyPr/>
                    <a:lstStyle/>
                    <a:p>
                      <a:pPr algn="l">
                        <a:lnSpc>
                          <a:spcPct val="120000"/>
                        </a:lnSpc>
                        <a:spcBef>
                          <a:spcPts val="600"/>
                        </a:spcBef>
                        <a:spcAft>
                          <a:spcPts val="600"/>
                        </a:spcAft>
                      </a:pPr>
                      <a:r>
                        <a:rPr lang="en-GB" sz="1000" b="1" dirty="0" err="1">
                          <a:latin typeface="Arial Nova Light" panose="020B0304020202020204" pitchFamily="34" charset="0"/>
                        </a:rPr>
                        <a:t>Mobilitätsmasterplan</a:t>
                      </a:r>
                      <a:r>
                        <a:rPr lang="en-GB" sz="1000" b="1" dirty="0">
                          <a:latin typeface="Arial Nova Light" panose="020B0304020202020204" pitchFamily="34" charset="0"/>
                        </a:rPr>
                        <a:t> </a:t>
                      </a:r>
                      <a:br>
                        <a:rPr lang="en-GB" sz="1000" b="1" dirty="0">
                          <a:latin typeface="Arial Nova Light" panose="020B0304020202020204" pitchFamily="34" charset="0"/>
                        </a:rPr>
                      </a:br>
                      <a:r>
                        <a:rPr lang="en-GB" sz="1000" b="0" dirty="0" err="1">
                          <a:latin typeface="Arial Nova Light" panose="020B0304020202020204" pitchFamily="34" charset="0"/>
                        </a:rPr>
                        <a:t>Österreich</a:t>
                      </a:r>
                      <a:r>
                        <a:rPr lang="en-GB" sz="1000" b="0" dirty="0">
                          <a:latin typeface="Arial Nova Light" panose="020B0304020202020204" pitchFamily="34" charset="0"/>
                        </a:rPr>
                        <a:t> 2030</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Förderung eines effizienteren und nachhaltigeren Gesamtverkehrs – starker Fokus auf Personenmobilität</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2021-2040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2576738553"/>
                  </a:ext>
                </a:extLst>
              </a:tr>
              <a:tr h="504000">
                <a:tc>
                  <a:txBody>
                    <a:bodyPr/>
                    <a:lstStyle/>
                    <a:p>
                      <a:pPr algn="l">
                        <a:lnSpc>
                          <a:spcPct val="120000"/>
                        </a:lnSpc>
                        <a:spcBef>
                          <a:spcPts val="600"/>
                        </a:spcBef>
                        <a:spcAft>
                          <a:spcPts val="600"/>
                        </a:spcAft>
                      </a:pPr>
                      <a:r>
                        <a:rPr lang="en-GB" sz="1000" b="1" dirty="0">
                          <a:latin typeface="Arial Nova Light" panose="020B0304020202020204" pitchFamily="34" charset="0"/>
                        </a:rPr>
                        <a:t>Masterplan </a:t>
                      </a:r>
                      <a:r>
                        <a:rPr lang="en-GB" sz="1000" b="1" dirty="0" err="1">
                          <a:latin typeface="Arial Nova Light" panose="020B0304020202020204" pitchFamily="34" charset="0"/>
                        </a:rPr>
                        <a:t>Güterverkehr</a:t>
                      </a:r>
                      <a:r>
                        <a:rPr lang="en-GB" sz="1000" b="1" dirty="0">
                          <a:latin typeface="Arial Nova Light" panose="020B0304020202020204" pitchFamily="34" charset="0"/>
                        </a:rPr>
                        <a:t> </a:t>
                      </a:r>
                      <a:br>
                        <a:rPr lang="en-GB" sz="1000" b="1" dirty="0">
                          <a:latin typeface="Arial Nova Light" panose="020B0304020202020204" pitchFamily="34" charset="0"/>
                        </a:rPr>
                      </a:br>
                      <a:r>
                        <a:rPr lang="en-GB" sz="1000" b="0" dirty="0">
                          <a:latin typeface="Arial Nova Light" panose="020B0304020202020204" pitchFamily="34" charset="0"/>
                        </a:rPr>
                        <a:t>2030</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Fokus auf Verlagerung, Verbesserung und Vermeidung, inkl. konkreter Maßnahmen zur Förderung der Schiene als umweltfreundliche Verkehrsalternative</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2023-2040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068803351"/>
                  </a:ext>
                </a:extLst>
              </a:tr>
              <a:tr h="504000">
                <a:tc>
                  <a:txBody>
                    <a:bodyPr/>
                    <a:lstStyle/>
                    <a:p>
                      <a:pPr algn="l">
                        <a:lnSpc>
                          <a:spcPct val="120000"/>
                        </a:lnSpc>
                        <a:spcBef>
                          <a:spcPts val="600"/>
                        </a:spcBef>
                        <a:spcAft>
                          <a:spcPts val="600"/>
                        </a:spcAft>
                      </a:pPr>
                      <a:r>
                        <a:rPr lang="en-GB" sz="1000" b="1" dirty="0">
                          <a:latin typeface="Arial Nova Light" panose="020B0304020202020204" pitchFamily="34" charset="0"/>
                        </a:rPr>
                        <a:t>UKV </a:t>
                      </a:r>
                      <a:r>
                        <a:rPr lang="en-GB" sz="1000" b="1" dirty="0" err="1">
                          <a:latin typeface="Arial Nova Light" panose="020B0304020202020204" pitchFamily="34" charset="0"/>
                        </a:rPr>
                        <a:t>Strategiekonzept</a:t>
                      </a:r>
                      <a:r>
                        <a:rPr lang="en-GB" sz="1000" b="1" dirty="0">
                          <a:latin typeface="Arial Nova Light" panose="020B0304020202020204" pitchFamily="34" charset="0"/>
                        </a:rPr>
                        <a:t> </a:t>
                      </a:r>
                      <a:endParaRPr lang="en-GB" sz="1000" b="0" dirty="0">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Umfasst strategische Maßnahmen zur Förderung des Kombinierten Verkehrs in Österreich, zur Verlagerung von Güterverkehren auf Schiene.</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2021-2040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754640443"/>
                  </a:ext>
                </a:extLst>
              </a:tr>
              <a:tr h="504000">
                <a:tc>
                  <a:txBody>
                    <a:bodyPr/>
                    <a:lstStyle/>
                    <a:p>
                      <a:pPr algn="l">
                        <a:lnSpc>
                          <a:spcPct val="120000"/>
                        </a:lnSpc>
                        <a:spcBef>
                          <a:spcPts val="600"/>
                        </a:spcBef>
                        <a:spcAft>
                          <a:spcPts val="600"/>
                        </a:spcAft>
                      </a:pPr>
                      <a:r>
                        <a:rPr lang="en-GB" sz="1000" b="1" dirty="0">
                          <a:latin typeface="Arial Nova Light" panose="020B0304020202020204" pitchFamily="34" charset="0"/>
                        </a:rPr>
                        <a:t>UKV-</a:t>
                      </a:r>
                      <a:r>
                        <a:rPr lang="en-GB" sz="1000" b="1" dirty="0" err="1">
                          <a:latin typeface="Arial Nova Light" panose="020B0304020202020204" pitchFamily="34" charset="0"/>
                        </a:rPr>
                        <a:t>Strategie</a:t>
                      </a:r>
                      <a:r>
                        <a:rPr lang="en-GB" sz="1000" b="1" dirty="0">
                          <a:latin typeface="Arial Nova Light" panose="020B0304020202020204" pitchFamily="34" charset="0"/>
                        </a:rPr>
                        <a:t> </a:t>
                      </a:r>
                      <a:endParaRPr lang="en-GB" sz="1000" b="0" dirty="0">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Strategisches Maßnahmenbündel zur Verbesserung der Wettbewerbsbedingungen des Kombinierten Verkehrs, inkl. Investitions- und Innovationsförderungen.</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dirty="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2021-2040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247546221"/>
                  </a:ext>
                </a:extLst>
              </a:tr>
              <a:tr h="504000">
                <a:tc>
                  <a:txBody>
                    <a:bodyPr/>
                    <a:lstStyle/>
                    <a:p>
                      <a:pPr algn="l">
                        <a:lnSpc>
                          <a:spcPct val="120000"/>
                        </a:lnSpc>
                        <a:spcBef>
                          <a:spcPts val="600"/>
                        </a:spcBef>
                        <a:spcAft>
                          <a:spcPts val="600"/>
                        </a:spcAft>
                      </a:pPr>
                      <a:r>
                        <a:rPr lang="en-GB" sz="1000" b="1" dirty="0" err="1">
                          <a:latin typeface="Arial Nova Light" panose="020B0304020202020204" pitchFamily="34" charset="0"/>
                        </a:rPr>
                        <a:t>Terminalkonzept</a:t>
                      </a:r>
                      <a:r>
                        <a:rPr lang="en-GB" sz="1000" b="1" dirty="0">
                          <a:latin typeface="Arial Nova Light" panose="020B0304020202020204" pitchFamily="34" charset="0"/>
                        </a:rPr>
                        <a:t> </a:t>
                      </a:r>
                      <a:endParaRPr lang="en-GB" sz="1000" b="0" dirty="0">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Bewertung und Weiterentwicklung der strategischen Terminalinfrastruktur für den kombinierten Verkehr in Österreich.</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dirty="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2022-2040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475982000"/>
                  </a:ext>
                </a:extLst>
              </a:tr>
            </a:tbl>
          </a:graphicData>
        </a:graphic>
      </p:graphicFrame>
    </p:spTree>
    <p:extLst>
      <p:ext uri="{BB962C8B-B14F-4D97-AF65-F5344CB8AC3E}">
        <p14:creationId xmlns:p14="http://schemas.microsoft.com/office/powerpoint/2010/main" val="3767824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A8918-B612-C292-1612-EBCECB22B360}"/>
              </a:ext>
            </a:extLst>
          </p:cNvPr>
          <p:cNvSpPr>
            <a:spLocks noGrp="1"/>
          </p:cNvSpPr>
          <p:nvPr>
            <p:ph type="title"/>
          </p:nvPr>
        </p:nvSpPr>
        <p:spPr/>
        <p:txBody>
          <a:bodyPr/>
          <a:lstStyle/>
          <a:p>
            <a:r>
              <a:rPr lang="de-AT" dirty="0"/>
              <a:t>Agenda</a:t>
            </a:r>
          </a:p>
        </p:txBody>
      </p:sp>
      <p:sp>
        <p:nvSpPr>
          <p:cNvPr id="4" name="Foliennummernplatzhalter 3">
            <a:extLst>
              <a:ext uri="{FF2B5EF4-FFF2-40B4-BE49-F238E27FC236}">
                <a16:creationId xmlns:a16="http://schemas.microsoft.com/office/drawing/2014/main" id="{BE7D9977-5669-24CE-36DB-12622A7DEAD4}"/>
              </a:ext>
            </a:extLst>
          </p:cNvPr>
          <p:cNvSpPr>
            <a:spLocks noGrp="1"/>
          </p:cNvSpPr>
          <p:nvPr>
            <p:ph type="sldNum" sz="quarter" idx="12"/>
          </p:nvPr>
        </p:nvSpPr>
        <p:spPr/>
        <p:txBody>
          <a:bodyPr/>
          <a:lstStyle/>
          <a:p>
            <a:fld id="{79192EA5-1C8C-46BE-A3BC-9236D7BD558C}" type="slidenum">
              <a:rPr lang="de-AT" noProof="0" smtClean="0"/>
              <a:pPr/>
              <a:t>2</a:t>
            </a:fld>
            <a:endParaRPr lang="de-AT" noProof="0"/>
          </a:p>
        </p:txBody>
      </p:sp>
      <p:graphicFrame>
        <p:nvGraphicFramePr>
          <p:cNvPr id="5" name="Diagramm 4">
            <a:extLst>
              <a:ext uri="{FF2B5EF4-FFF2-40B4-BE49-F238E27FC236}">
                <a16:creationId xmlns:a16="http://schemas.microsoft.com/office/drawing/2014/main" id="{E6AFC79F-12B0-DB4B-D77A-127FABE72048}"/>
              </a:ext>
            </a:extLst>
          </p:cNvPr>
          <p:cNvGraphicFramePr/>
          <p:nvPr>
            <p:extLst>
              <p:ext uri="{D42A27DB-BD31-4B8C-83A1-F6EECF244321}">
                <p14:modId xmlns:p14="http://schemas.microsoft.com/office/powerpoint/2010/main" val="3080539295"/>
              </p:ext>
            </p:extLst>
          </p:nvPr>
        </p:nvGraphicFramePr>
        <p:xfrm>
          <a:off x="359999" y="967740"/>
          <a:ext cx="8174401" cy="3970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142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427E9-D45F-2F2B-6B2A-AE2DCE2E095B}"/>
              </a:ext>
            </a:extLst>
          </p:cNvPr>
          <p:cNvSpPr>
            <a:spLocks noGrp="1"/>
          </p:cNvSpPr>
          <p:nvPr>
            <p:ph type="ctrTitle"/>
          </p:nvPr>
        </p:nvSpPr>
        <p:spPr/>
        <p:txBody>
          <a:bodyPr/>
          <a:lstStyle/>
          <a:p>
            <a:r>
              <a:rPr lang="de-AT" dirty="0"/>
              <a:t>Europäische Verkehrs- und Klimapolitik</a:t>
            </a:r>
          </a:p>
        </p:txBody>
      </p:sp>
    </p:spTree>
    <p:extLst>
      <p:ext uri="{BB962C8B-B14F-4D97-AF65-F5344CB8AC3E}">
        <p14:creationId xmlns:p14="http://schemas.microsoft.com/office/powerpoint/2010/main" val="1764143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267C-185B-EEF7-78C3-B91CA8FEF1A0}"/>
              </a:ext>
            </a:extLst>
          </p:cNvPr>
          <p:cNvSpPr>
            <a:spLocks noGrp="1"/>
          </p:cNvSpPr>
          <p:nvPr>
            <p:ph type="title"/>
          </p:nvPr>
        </p:nvSpPr>
        <p:spPr/>
        <p:txBody>
          <a:bodyPr>
            <a:normAutofit/>
          </a:bodyPr>
          <a:lstStyle/>
          <a:p>
            <a:r>
              <a:rPr lang="de-AT" dirty="0"/>
              <a:t>EU-Green Deal (2019)</a:t>
            </a:r>
          </a:p>
        </p:txBody>
      </p:sp>
      <p:pic>
        <p:nvPicPr>
          <p:cNvPr id="5" name="Picture 4">
            <a:extLst>
              <a:ext uri="{FF2B5EF4-FFF2-40B4-BE49-F238E27FC236}">
                <a16:creationId xmlns:a16="http://schemas.microsoft.com/office/drawing/2014/main" id="{2E51DAB4-C64D-787F-6AF3-560BF846D6E8}"/>
              </a:ext>
            </a:extLst>
          </p:cNvPr>
          <p:cNvPicPr>
            <a:picLocks noChangeAspect="1"/>
          </p:cNvPicPr>
          <p:nvPr/>
        </p:nvPicPr>
        <p:blipFill rotWithShape="1">
          <a:blip r:embed="rId3"/>
          <a:srcRect t="13280" b="14095"/>
          <a:stretch/>
        </p:blipFill>
        <p:spPr>
          <a:xfrm>
            <a:off x="5474289" y="0"/>
            <a:ext cx="3669711" cy="1170001"/>
          </a:xfrm>
          <a:prstGeom prst="rect">
            <a:avLst/>
          </a:prstGeom>
        </p:spPr>
      </p:pic>
      <p:sp>
        <p:nvSpPr>
          <p:cNvPr id="6" name="Rectangle 1">
            <a:extLst>
              <a:ext uri="{FF2B5EF4-FFF2-40B4-BE49-F238E27FC236}">
                <a16:creationId xmlns:a16="http://schemas.microsoft.com/office/drawing/2014/main" id="{AA3A8DAA-2BEB-880C-3313-AEE4FECF5A78}"/>
              </a:ext>
            </a:extLst>
          </p:cNvPr>
          <p:cNvSpPr>
            <a:spLocks noChangeArrowheads="1"/>
          </p:cNvSpPr>
          <p:nvPr/>
        </p:nvSpPr>
        <p:spPr bwMode="auto">
          <a:xfrm>
            <a:off x="0" y="0"/>
            <a:ext cx="9144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14" descr="Darstellung der Ziele des Europäischen Green Deals">
            <a:extLst>
              <a:ext uri="{FF2B5EF4-FFF2-40B4-BE49-F238E27FC236}">
                <a16:creationId xmlns:a16="http://schemas.microsoft.com/office/drawing/2014/main" id="{35D26BB4-5540-2F45-52FA-713806C15222}"/>
              </a:ext>
            </a:extLst>
          </p:cNvPr>
          <p:cNvPicPr>
            <a:picLocks noChangeAspect="1"/>
          </p:cNvPicPr>
          <p:nvPr/>
        </p:nvPicPr>
        <p:blipFill>
          <a:blip r:embed="rId4"/>
          <a:stretch>
            <a:fillRect/>
          </a:stretch>
        </p:blipFill>
        <p:spPr>
          <a:xfrm>
            <a:off x="978168" y="1858240"/>
            <a:ext cx="7177044" cy="2125544"/>
          </a:xfrm>
          <a:prstGeom prst="rect">
            <a:avLst/>
          </a:prstGeom>
        </p:spPr>
      </p:pic>
      <p:sp>
        <p:nvSpPr>
          <p:cNvPr id="10" name="Datumsplatzhalter 22">
            <a:extLst>
              <a:ext uri="{FF2B5EF4-FFF2-40B4-BE49-F238E27FC236}">
                <a16:creationId xmlns:a16="http://schemas.microsoft.com/office/drawing/2014/main" id="{B6C090F9-069F-5C8A-78DC-9491B70E03D8}"/>
              </a:ext>
            </a:extLst>
          </p:cNvPr>
          <p:cNvSpPr txBox="1">
            <a:spLocks/>
          </p:cNvSpPr>
          <p:nvPr/>
        </p:nvSpPr>
        <p:spPr>
          <a:xfrm>
            <a:off x="0" y="4783500"/>
            <a:ext cx="1504662"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Europäische Kommission</a:t>
            </a:r>
          </a:p>
        </p:txBody>
      </p:sp>
      <p:sp>
        <p:nvSpPr>
          <p:cNvPr id="12" name="Foliennummernplatzhalter 3">
            <a:extLst>
              <a:ext uri="{FF2B5EF4-FFF2-40B4-BE49-F238E27FC236}">
                <a16:creationId xmlns:a16="http://schemas.microsoft.com/office/drawing/2014/main" id="{AF174394-B4E3-6F0A-0D27-9A94AF9CC844}"/>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21</a:t>
            </a:fld>
            <a:endParaRPr lang="de-AT" noProof="0" dirty="0"/>
          </a:p>
        </p:txBody>
      </p:sp>
    </p:spTree>
    <p:extLst>
      <p:ext uri="{BB962C8B-B14F-4D97-AF65-F5344CB8AC3E}">
        <p14:creationId xmlns:p14="http://schemas.microsoft.com/office/powerpoint/2010/main" val="196877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41589"/>
            <a:ext cx="7560000" cy="936000"/>
          </a:xfrm>
        </p:spPr>
        <p:txBody>
          <a:bodyPr>
            <a:normAutofit/>
          </a:bodyPr>
          <a:lstStyle/>
          <a:p>
            <a:r>
              <a:rPr lang="de-DE" dirty="0"/>
              <a:t>EU Green Deal – Fokus Verkehr I</a:t>
            </a:r>
            <a:endParaRPr lang="en-US" dirty="0"/>
          </a:p>
        </p:txBody>
      </p:sp>
      <p:pic>
        <p:nvPicPr>
          <p:cNvPr id="8" name="Inhaltsplatzhalter 7">
            <a:extLst>
              <a:ext uri="{FF2B5EF4-FFF2-40B4-BE49-F238E27FC236}">
                <a16:creationId xmlns:a16="http://schemas.microsoft.com/office/drawing/2014/main" id="{49CFA279-7DCF-8228-C483-7CCAA23278CC}"/>
              </a:ext>
            </a:extLst>
          </p:cNvPr>
          <p:cNvPicPr>
            <a:picLocks noGrp="1" noChangeAspect="1"/>
          </p:cNvPicPr>
          <p:nvPr>
            <p:ph idx="1"/>
          </p:nvPr>
        </p:nvPicPr>
        <p:blipFill>
          <a:blip r:embed="rId3"/>
          <a:stretch>
            <a:fillRect/>
          </a:stretch>
        </p:blipFill>
        <p:spPr>
          <a:xfrm>
            <a:off x="2693556" y="1043589"/>
            <a:ext cx="3036887" cy="1828102"/>
          </a:xfrm>
          <a:prstGeom prst="rect">
            <a:avLst/>
          </a:prstGeom>
        </p:spPr>
      </p:pic>
      <p:sp>
        <p:nvSpPr>
          <p:cNvPr id="9" name="Datumsplatzhalter 22">
            <a:extLst>
              <a:ext uri="{FF2B5EF4-FFF2-40B4-BE49-F238E27FC236}">
                <a16:creationId xmlns:a16="http://schemas.microsoft.com/office/drawing/2014/main" id="{A4596EA7-13AC-1435-2096-305B3DBDA570}"/>
              </a:ext>
            </a:extLst>
          </p:cNvPr>
          <p:cNvSpPr txBox="1">
            <a:spLocks/>
          </p:cNvSpPr>
          <p:nvPr/>
        </p:nvSpPr>
        <p:spPr>
          <a:xfrm>
            <a:off x="0" y="4783500"/>
            <a:ext cx="1504662"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Europäische Kommission</a:t>
            </a:r>
          </a:p>
        </p:txBody>
      </p:sp>
      <p:sp>
        <p:nvSpPr>
          <p:cNvPr id="13" name="Inhaltsplatzhalter 2">
            <a:extLst>
              <a:ext uri="{FF2B5EF4-FFF2-40B4-BE49-F238E27FC236}">
                <a16:creationId xmlns:a16="http://schemas.microsoft.com/office/drawing/2014/main" id="{772089AB-E88C-F6A4-A39C-E9FCBBBC2D39}"/>
              </a:ext>
            </a:extLst>
          </p:cNvPr>
          <p:cNvSpPr txBox="1">
            <a:spLocks/>
          </p:cNvSpPr>
          <p:nvPr/>
        </p:nvSpPr>
        <p:spPr>
          <a:xfrm>
            <a:off x="360000" y="2637691"/>
            <a:ext cx="8098200" cy="2042307"/>
          </a:xfrm>
          <a:prstGeom prst="rect">
            <a:avLst/>
          </a:prstGeom>
        </p:spPr>
        <p:txBody>
          <a:bodyPr vert="horz" lIns="0" tIns="0" rIns="0" bIns="0" rtlCol="0">
            <a:noAutofit/>
          </a:bodyPr>
          <a:lstStyle>
            <a:lvl1pPr marL="216000" indent="-216000" algn="l" defTabSz="685800" rtl="0" eaLnBrk="1" latinLnBrk="0" hangingPunct="1">
              <a:lnSpc>
                <a:spcPct val="100000"/>
              </a:lnSpc>
              <a:spcBef>
                <a:spcPts val="600"/>
              </a:spcBef>
              <a:buFont typeface="Arial" panose="020B0604020202020204" pitchFamily="34" charset="0"/>
              <a:buChar char="•"/>
              <a:defRPr sz="2200" kern="1200">
                <a:solidFill>
                  <a:srgbClr val="002E60"/>
                </a:solidFill>
                <a:latin typeface="Calibri" panose="020F0502020204030204" pitchFamily="34" charset="0"/>
                <a:ea typeface="+mn-ea"/>
                <a:cs typeface="Calibri" panose="020F0502020204030204" pitchFamily="34" charset="0"/>
              </a:defRPr>
            </a:lvl1pPr>
            <a:lvl2pPr marL="432000" indent="-216000" algn="l" defTabSz="685800" rtl="0" eaLnBrk="1" latinLnBrk="0" hangingPunct="1">
              <a:lnSpc>
                <a:spcPct val="100000"/>
              </a:lnSpc>
              <a:spcBef>
                <a:spcPts val="600"/>
              </a:spcBef>
              <a:buFont typeface="Arial" panose="020B0604020202020204" pitchFamily="34" charset="0"/>
              <a:buChar char="•"/>
              <a:defRPr sz="2000" kern="1200">
                <a:solidFill>
                  <a:srgbClr val="002E60"/>
                </a:solidFill>
                <a:latin typeface="Calibri" panose="020F0502020204030204" pitchFamily="34" charset="0"/>
                <a:ea typeface="+mn-ea"/>
                <a:cs typeface="Calibri" panose="020F0502020204030204" pitchFamily="34" charset="0"/>
              </a:defRPr>
            </a:lvl2pPr>
            <a:lvl3pPr marL="648000" indent="-216000" algn="l" defTabSz="685800" rtl="0" eaLnBrk="1" latinLnBrk="0" hangingPunct="1">
              <a:lnSpc>
                <a:spcPct val="100000"/>
              </a:lnSpc>
              <a:spcBef>
                <a:spcPts val="600"/>
              </a:spcBef>
              <a:buFont typeface="Arial" panose="020B0604020202020204" pitchFamily="34" charset="0"/>
              <a:buChar char="•"/>
              <a:defRPr sz="1800" kern="1200">
                <a:solidFill>
                  <a:srgbClr val="002E60"/>
                </a:solidFill>
                <a:latin typeface="Calibri" panose="020F0502020204030204" pitchFamily="34" charset="0"/>
                <a:ea typeface="+mn-ea"/>
                <a:cs typeface="Calibri" panose="020F0502020204030204" pitchFamily="34" charset="0"/>
              </a:defRPr>
            </a:lvl3pPr>
            <a:lvl4pPr marL="864000" indent="-216000" algn="l" defTabSz="685800" rtl="0" eaLnBrk="1" latinLnBrk="0" hangingPunct="1">
              <a:lnSpc>
                <a:spcPct val="100000"/>
              </a:lnSpc>
              <a:spcBef>
                <a:spcPts val="600"/>
              </a:spcBef>
              <a:buFont typeface="Arial" panose="020B0604020202020204" pitchFamily="34" charset="0"/>
              <a:buChar char="•"/>
              <a:defRPr sz="1600" kern="1200">
                <a:solidFill>
                  <a:srgbClr val="002E60"/>
                </a:solidFill>
                <a:latin typeface="Calibri" panose="020F0502020204030204" pitchFamily="34" charset="0"/>
                <a:ea typeface="+mn-ea"/>
                <a:cs typeface="Calibri" panose="020F0502020204030204" pitchFamily="34" charset="0"/>
              </a:defRPr>
            </a:lvl4pPr>
            <a:lvl5pPr marL="1080000" indent="-216000" algn="l" defTabSz="685800" rtl="0" eaLnBrk="1" latinLnBrk="0" hangingPunct="1">
              <a:lnSpc>
                <a:spcPct val="100000"/>
              </a:lnSpc>
              <a:spcBef>
                <a:spcPts val="600"/>
              </a:spcBef>
              <a:buFont typeface="Arial" panose="020B0604020202020204" pitchFamily="34" charset="0"/>
              <a:buChar char="•"/>
              <a:defRPr sz="1400" kern="1200">
                <a:solidFill>
                  <a:srgbClr val="002E6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sz="1800" dirty="0"/>
              <a:t>Digitalisierung</a:t>
            </a:r>
          </a:p>
          <a:p>
            <a:r>
              <a:rPr lang="de-AT" sz="1800" dirty="0"/>
              <a:t>Nutzung unterschiedlicher Verkehrsträger</a:t>
            </a:r>
          </a:p>
          <a:p>
            <a:r>
              <a:rPr lang="de-AT" sz="1800" dirty="0"/>
              <a:t>Preise, die die Umweltauswirkungen (externen Kosten) widerspiegeln</a:t>
            </a:r>
          </a:p>
          <a:p>
            <a:r>
              <a:rPr lang="de-AT" sz="1800" dirty="0"/>
              <a:t>Verbesserung der Versorgung mit nachhaltigen alternativen Kraftstoffen</a:t>
            </a:r>
          </a:p>
          <a:p>
            <a:r>
              <a:rPr lang="de-AT" sz="1800" dirty="0"/>
              <a:t>Verringerung der Luftverschmutzung</a:t>
            </a:r>
          </a:p>
        </p:txBody>
      </p:sp>
      <p:sp>
        <p:nvSpPr>
          <p:cNvPr id="14" name="Foliennummernplatzhalter 3">
            <a:extLst>
              <a:ext uri="{FF2B5EF4-FFF2-40B4-BE49-F238E27FC236}">
                <a16:creationId xmlns:a16="http://schemas.microsoft.com/office/drawing/2014/main" id="{4B98A205-09F7-57A9-DD44-0FD54BD1A2AB}"/>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22</a:t>
            </a:fld>
            <a:endParaRPr lang="de-AT" noProof="0" dirty="0"/>
          </a:p>
        </p:txBody>
      </p:sp>
    </p:spTree>
    <p:extLst>
      <p:ext uri="{BB962C8B-B14F-4D97-AF65-F5344CB8AC3E}">
        <p14:creationId xmlns:p14="http://schemas.microsoft.com/office/powerpoint/2010/main" val="2608072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3" descr="Fracht mit einfarbiger Füllung">
            <a:extLst>
              <a:ext uri="{FF2B5EF4-FFF2-40B4-BE49-F238E27FC236}">
                <a16:creationId xmlns:a16="http://schemas.microsoft.com/office/drawing/2014/main" id="{F594E08A-BAFD-CCE7-DEFE-6606371112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1543" y="3049478"/>
            <a:ext cx="432000" cy="432000"/>
          </a:xfrm>
          <a:prstGeom prst="rect">
            <a:avLst/>
          </a:prstGeom>
        </p:spPr>
      </p:pic>
      <p:pic>
        <p:nvPicPr>
          <p:cNvPr id="18" name="Grafik 4" descr="Zug Silhouette">
            <a:extLst>
              <a:ext uri="{FF2B5EF4-FFF2-40B4-BE49-F238E27FC236}">
                <a16:creationId xmlns:a16="http://schemas.microsoft.com/office/drawing/2014/main" id="{2BBC454B-1E41-0A1D-AD2F-E99E63D540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1543" y="2203818"/>
            <a:ext cx="432000" cy="432000"/>
          </a:xfrm>
          <a:prstGeom prst="rect">
            <a:avLst/>
          </a:prstGeom>
        </p:spPr>
      </p:pic>
      <p:sp>
        <p:nvSpPr>
          <p:cNvPr id="5" name="Title 1">
            <a:extLst>
              <a:ext uri="{FF2B5EF4-FFF2-40B4-BE49-F238E27FC236}">
                <a16:creationId xmlns:a16="http://schemas.microsoft.com/office/drawing/2014/main" id="{AF406CC5-BB08-464A-ED9A-7128EE726F19}"/>
              </a:ext>
            </a:extLst>
          </p:cNvPr>
          <p:cNvSpPr>
            <a:spLocks noGrp="1"/>
          </p:cNvSpPr>
          <p:nvPr>
            <p:ph type="title"/>
          </p:nvPr>
        </p:nvSpPr>
        <p:spPr>
          <a:xfrm>
            <a:off x="360000" y="341589"/>
            <a:ext cx="7560000" cy="936000"/>
          </a:xfrm>
        </p:spPr>
        <p:txBody>
          <a:bodyPr>
            <a:normAutofit/>
          </a:bodyPr>
          <a:lstStyle/>
          <a:p>
            <a:r>
              <a:rPr lang="de-DE" dirty="0"/>
              <a:t>EU Green Deal – Ziele Güterverkehr</a:t>
            </a:r>
            <a:endParaRPr lang="en-US" dirty="0"/>
          </a:p>
        </p:txBody>
      </p:sp>
      <p:sp>
        <p:nvSpPr>
          <p:cNvPr id="6" name="Textfeld 12">
            <a:extLst>
              <a:ext uri="{FF2B5EF4-FFF2-40B4-BE49-F238E27FC236}">
                <a16:creationId xmlns:a16="http://schemas.microsoft.com/office/drawing/2014/main" id="{96C80DDC-9DD9-8428-2A1F-58ED678C603F}"/>
              </a:ext>
            </a:extLst>
          </p:cNvPr>
          <p:cNvSpPr txBox="1"/>
          <p:nvPr/>
        </p:nvSpPr>
        <p:spPr>
          <a:xfrm>
            <a:off x="105128" y="4752000"/>
            <a:ext cx="1835042" cy="207749"/>
          </a:xfrm>
          <a:prstGeom prst="rect">
            <a:avLst/>
          </a:prstGeom>
          <a:noFill/>
        </p:spPr>
        <p:txBody>
          <a:bodyPr wrap="square">
            <a:spAutoFit/>
          </a:bodyPr>
          <a:lstStyle/>
          <a:p>
            <a:r>
              <a:rPr lang="de-AT" sz="750" dirty="0">
                <a:solidFill>
                  <a:schemeClr val="tx2"/>
                </a:solidFill>
                <a:latin typeface="+mj-lt"/>
                <a:cs typeface="Mangal Pro" panose="00000500000000000000" pitchFamily="2" charset="0"/>
              </a:rPr>
              <a:t>Eigene Darstellung angelehnt an Eurostat</a:t>
            </a:r>
          </a:p>
        </p:txBody>
      </p:sp>
      <p:graphicFrame>
        <p:nvGraphicFramePr>
          <p:cNvPr id="7" name="Content Placeholder 7" descr="Kreisdiagramm Modal Split EU 2022">
            <a:extLst>
              <a:ext uri="{FF2B5EF4-FFF2-40B4-BE49-F238E27FC236}">
                <a16:creationId xmlns:a16="http://schemas.microsoft.com/office/drawing/2014/main" id="{73621FAE-99AA-D78D-C24E-29E25B6B9652}"/>
              </a:ext>
            </a:extLst>
          </p:cNvPr>
          <p:cNvGraphicFramePr>
            <a:graphicFrameLocks/>
          </p:cNvGraphicFramePr>
          <p:nvPr>
            <p:extLst>
              <p:ext uri="{D42A27DB-BD31-4B8C-83A1-F6EECF244321}">
                <p14:modId xmlns:p14="http://schemas.microsoft.com/office/powerpoint/2010/main" val="2927981962"/>
              </p:ext>
            </p:extLst>
          </p:nvPr>
        </p:nvGraphicFramePr>
        <p:xfrm>
          <a:off x="826477" y="1104183"/>
          <a:ext cx="3068198" cy="3372144"/>
        </p:xfrm>
        <a:graphic>
          <a:graphicData uri="http://schemas.openxmlformats.org/drawingml/2006/chart">
            <c:chart xmlns:c="http://schemas.openxmlformats.org/drawingml/2006/chart" xmlns:r="http://schemas.openxmlformats.org/officeDocument/2006/relationships" r:id="rId7"/>
          </a:graphicData>
        </a:graphic>
      </p:graphicFrame>
      <p:sp>
        <p:nvSpPr>
          <p:cNvPr id="9" name="Inhaltsplatzhalter 2">
            <a:extLst>
              <a:ext uri="{FF2B5EF4-FFF2-40B4-BE49-F238E27FC236}">
                <a16:creationId xmlns:a16="http://schemas.microsoft.com/office/drawing/2014/main" id="{23A13636-ED8E-BCF7-B671-4F3D460822FC}"/>
              </a:ext>
            </a:extLst>
          </p:cNvPr>
          <p:cNvSpPr txBox="1">
            <a:spLocks/>
          </p:cNvSpPr>
          <p:nvPr/>
        </p:nvSpPr>
        <p:spPr>
          <a:xfrm>
            <a:off x="4314093" y="1809002"/>
            <a:ext cx="4472354" cy="2411584"/>
          </a:xfrm>
          <a:prstGeom prst="rect">
            <a:avLst/>
          </a:prstGeom>
        </p:spPr>
        <p:txBody>
          <a:bodyPr vert="horz" lIns="0" tIns="0" rIns="0" bIns="0" rtlCol="0">
            <a:noAutofit/>
          </a:bodyPr>
          <a:lstStyle>
            <a:lvl1pPr marL="216000" indent="-216000" algn="l" defTabSz="685800" rtl="0" eaLnBrk="1" latinLnBrk="0" hangingPunct="1">
              <a:lnSpc>
                <a:spcPct val="100000"/>
              </a:lnSpc>
              <a:spcBef>
                <a:spcPts val="600"/>
              </a:spcBef>
              <a:buFont typeface="Arial" panose="020B0604020202020204" pitchFamily="34" charset="0"/>
              <a:buChar char="•"/>
              <a:defRPr sz="2200" kern="1200">
                <a:solidFill>
                  <a:srgbClr val="002E60"/>
                </a:solidFill>
                <a:latin typeface="Calibri" panose="020F0502020204030204" pitchFamily="34" charset="0"/>
                <a:ea typeface="+mn-ea"/>
                <a:cs typeface="Calibri" panose="020F0502020204030204" pitchFamily="34" charset="0"/>
              </a:defRPr>
            </a:lvl1pPr>
            <a:lvl2pPr marL="432000" indent="-216000" algn="l" defTabSz="685800" rtl="0" eaLnBrk="1" latinLnBrk="0" hangingPunct="1">
              <a:lnSpc>
                <a:spcPct val="100000"/>
              </a:lnSpc>
              <a:spcBef>
                <a:spcPts val="600"/>
              </a:spcBef>
              <a:buFont typeface="Arial" panose="020B0604020202020204" pitchFamily="34" charset="0"/>
              <a:buChar char="•"/>
              <a:defRPr sz="2000" kern="1200">
                <a:solidFill>
                  <a:srgbClr val="002E60"/>
                </a:solidFill>
                <a:latin typeface="Calibri" panose="020F0502020204030204" pitchFamily="34" charset="0"/>
                <a:ea typeface="+mn-ea"/>
                <a:cs typeface="Calibri" panose="020F0502020204030204" pitchFamily="34" charset="0"/>
              </a:defRPr>
            </a:lvl2pPr>
            <a:lvl3pPr marL="648000" indent="-216000" algn="l" defTabSz="685800" rtl="0" eaLnBrk="1" latinLnBrk="0" hangingPunct="1">
              <a:lnSpc>
                <a:spcPct val="100000"/>
              </a:lnSpc>
              <a:spcBef>
                <a:spcPts val="600"/>
              </a:spcBef>
              <a:buFont typeface="Arial" panose="020B0604020202020204" pitchFamily="34" charset="0"/>
              <a:buChar char="•"/>
              <a:defRPr sz="1800" kern="1200">
                <a:solidFill>
                  <a:srgbClr val="002E60"/>
                </a:solidFill>
                <a:latin typeface="Calibri" panose="020F0502020204030204" pitchFamily="34" charset="0"/>
                <a:ea typeface="+mn-ea"/>
                <a:cs typeface="Calibri" panose="020F0502020204030204" pitchFamily="34" charset="0"/>
              </a:defRPr>
            </a:lvl3pPr>
            <a:lvl4pPr marL="864000" indent="-216000" algn="l" defTabSz="685800" rtl="0" eaLnBrk="1" latinLnBrk="0" hangingPunct="1">
              <a:lnSpc>
                <a:spcPct val="100000"/>
              </a:lnSpc>
              <a:spcBef>
                <a:spcPts val="600"/>
              </a:spcBef>
              <a:buFont typeface="Arial" panose="020B0604020202020204" pitchFamily="34" charset="0"/>
              <a:buChar char="•"/>
              <a:defRPr sz="1600" kern="1200">
                <a:solidFill>
                  <a:srgbClr val="002E60"/>
                </a:solidFill>
                <a:latin typeface="Calibri" panose="020F0502020204030204" pitchFamily="34" charset="0"/>
                <a:ea typeface="+mn-ea"/>
                <a:cs typeface="Calibri" panose="020F0502020204030204" pitchFamily="34" charset="0"/>
              </a:defRPr>
            </a:lvl4pPr>
            <a:lvl5pPr marL="1080000" indent="-216000" algn="l" defTabSz="685800" rtl="0" eaLnBrk="1" latinLnBrk="0" hangingPunct="1">
              <a:lnSpc>
                <a:spcPct val="100000"/>
              </a:lnSpc>
              <a:spcBef>
                <a:spcPts val="600"/>
              </a:spcBef>
              <a:buFont typeface="Arial" panose="020B0604020202020204" pitchFamily="34" charset="0"/>
              <a:buChar char="•"/>
              <a:defRPr sz="1400" kern="1200">
                <a:solidFill>
                  <a:srgbClr val="002E6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AT" sz="1800" b="1" dirty="0"/>
              <a:t>Schienengüterverkehr: </a:t>
            </a:r>
            <a:r>
              <a:rPr lang="de-AT" sz="1800" dirty="0"/>
              <a:t>soll bis 2030 um 50 % zunehmen und sich bis 2050 verdoppeln</a:t>
            </a:r>
          </a:p>
          <a:p>
            <a:pPr marL="0" indent="0">
              <a:buNone/>
            </a:pPr>
            <a:endParaRPr lang="de-AT" sz="1800" dirty="0"/>
          </a:p>
          <a:p>
            <a:pPr marL="0" indent="0">
              <a:buNone/>
            </a:pPr>
            <a:r>
              <a:rPr lang="de-AT" sz="1800" b="1" dirty="0"/>
              <a:t>Binnenschiffsverkehr:</a:t>
            </a:r>
            <a:r>
              <a:rPr lang="de-AT" sz="1800" dirty="0"/>
              <a:t> soll bis 2030 um 25 % und bis 2050 um 50 % zunehmen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9A2A8-2ADE-0280-DDC1-77E30B713805}"/>
              </a:ext>
            </a:extLst>
          </p:cNvPr>
          <p:cNvSpPr>
            <a:spLocks noGrp="1"/>
          </p:cNvSpPr>
          <p:nvPr>
            <p:ph type="title"/>
          </p:nvPr>
        </p:nvSpPr>
        <p:spPr/>
        <p:txBody>
          <a:bodyPr/>
          <a:lstStyle/>
          <a:p>
            <a:r>
              <a:rPr lang="de-AT" dirty="0"/>
              <a:t>Gemeinsame Verkehrspolitik</a:t>
            </a:r>
          </a:p>
        </p:txBody>
      </p:sp>
      <p:sp>
        <p:nvSpPr>
          <p:cNvPr id="3" name="Inhaltsplatzhalter 2">
            <a:extLst>
              <a:ext uri="{FF2B5EF4-FFF2-40B4-BE49-F238E27FC236}">
                <a16:creationId xmlns:a16="http://schemas.microsoft.com/office/drawing/2014/main" id="{FCE1D6D1-E07B-29A1-0ABF-581A9E3402E7}"/>
              </a:ext>
            </a:extLst>
          </p:cNvPr>
          <p:cNvSpPr>
            <a:spLocks noGrp="1"/>
          </p:cNvSpPr>
          <p:nvPr>
            <p:ph idx="1"/>
          </p:nvPr>
        </p:nvSpPr>
        <p:spPr/>
        <p:txBody>
          <a:bodyPr/>
          <a:lstStyle/>
          <a:p>
            <a:pPr marL="0" indent="0">
              <a:buNone/>
            </a:pPr>
            <a:r>
              <a:rPr lang="de-AT" sz="1800" dirty="0"/>
              <a:t>Fokus auf </a:t>
            </a:r>
            <a:r>
              <a:rPr lang="de-AT" sz="1800" b="1" dirty="0"/>
              <a:t>Transeuropäische Verkehrsnetze (TEN-T-Network):</a:t>
            </a:r>
          </a:p>
          <a:p>
            <a:pPr marL="0" indent="0">
              <a:buNone/>
            </a:pPr>
            <a:r>
              <a:rPr lang="de-AT" sz="1800" dirty="0"/>
              <a:t>Aufbau eines effektiven, EU-weiten und multimodalen Verkehrsnetzes</a:t>
            </a:r>
          </a:p>
          <a:p>
            <a:endParaRPr lang="de-AT" sz="1800" dirty="0"/>
          </a:p>
          <a:p>
            <a:r>
              <a:rPr lang="de-AT" sz="1800" dirty="0"/>
              <a:t>umfasst Eisenbahnstrecken, Binnenwasserstraßen, kurze Seeverkehrsrouten und Straßen, die mit Städten, Häfen, Flughäfen und Terminals verbunden sind</a:t>
            </a:r>
          </a:p>
          <a:p>
            <a:r>
              <a:rPr lang="de-AT" sz="1800" dirty="0"/>
              <a:t>Ziel: nachhaltige und effiziente Verkehrswege in der gesamten EU ohne Engpässe oder fehlende Verbindungen</a:t>
            </a:r>
          </a:p>
          <a:p>
            <a:r>
              <a:rPr lang="de-AT" sz="1800" dirty="0"/>
              <a:t>Meilensteine: 2030: Fertigstellung Kernnetz, 2040: Fertigstellung erweitertes Kernnetz, 2050: Fertigstellung Gesamtnetz</a:t>
            </a:r>
          </a:p>
        </p:txBody>
      </p:sp>
      <p:sp>
        <p:nvSpPr>
          <p:cNvPr id="4" name="Foliennummernplatzhalter 3">
            <a:extLst>
              <a:ext uri="{FF2B5EF4-FFF2-40B4-BE49-F238E27FC236}">
                <a16:creationId xmlns:a16="http://schemas.microsoft.com/office/drawing/2014/main" id="{1BF3C17A-784F-BAFF-223F-214B84851902}"/>
              </a:ext>
            </a:extLst>
          </p:cNvPr>
          <p:cNvSpPr>
            <a:spLocks noGrp="1"/>
          </p:cNvSpPr>
          <p:nvPr>
            <p:ph type="sldNum" sz="quarter" idx="12"/>
          </p:nvPr>
        </p:nvSpPr>
        <p:spPr/>
        <p:txBody>
          <a:bodyPr/>
          <a:lstStyle/>
          <a:p>
            <a:fld id="{79192EA5-1C8C-46BE-A3BC-9236D7BD558C}" type="slidenum">
              <a:rPr lang="de-AT" noProof="0" smtClean="0"/>
              <a:t>24</a:t>
            </a:fld>
            <a:endParaRPr lang="de-AT" noProof="0"/>
          </a:p>
        </p:txBody>
      </p:sp>
    </p:spTree>
    <p:extLst>
      <p:ext uri="{BB962C8B-B14F-4D97-AF65-F5344CB8AC3E}">
        <p14:creationId xmlns:p14="http://schemas.microsoft.com/office/powerpoint/2010/main" val="4061525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94F59-A0CD-88E8-E2AC-0F2690CF3BD5}"/>
              </a:ext>
            </a:extLst>
          </p:cNvPr>
          <p:cNvSpPr>
            <a:spLocks noGrp="1"/>
          </p:cNvSpPr>
          <p:nvPr>
            <p:ph type="title"/>
          </p:nvPr>
        </p:nvSpPr>
        <p:spPr/>
        <p:txBody>
          <a:bodyPr/>
          <a:lstStyle/>
          <a:p>
            <a:r>
              <a:rPr lang="de-AT" dirty="0"/>
              <a:t>Kernkorridore TEN-T</a:t>
            </a:r>
          </a:p>
        </p:txBody>
      </p:sp>
      <p:sp>
        <p:nvSpPr>
          <p:cNvPr id="4" name="Foliennummernplatzhalter 3">
            <a:extLst>
              <a:ext uri="{FF2B5EF4-FFF2-40B4-BE49-F238E27FC236}">
                <a16:creationId xmlns:a16="http://schemas.microsoft.com/office/drawing/2014/main" id="{906345E8-2C40-EBE5-F81D-14A24F4BAC54}"/>
              </a:ext>
            </a:extLst>
          </p:cNvPr>
          <p:cNvSpPr>
            <a:spLocks noGrp="1"/>
          </p:cNvSpPr>
          <p:nvPr>
            <p:ph type="sldNum" sz="quarter" idx="12"/>
          </p:nvPr>
        </p:nvSpPr>
        <p:spPr/>
        <p:txBody>
          <a:bodyPr/>
          <a:lstStyle/>
          <a:p>
            <a:fld id="{79192EA5-1C8C-46BE-A3BC-9236D7BD558C}" type="slidenum">
              <a:rPr lang="de-AT" noProof="0" smtClean="0"/>
              <a:t>25</a:t>
            </a:fld>
            <a:endParaRPr lang="de-AT" noProof="0" dirty="0"/>
          </a:p>
        </p:txBody>
      </p:sp>
      <p:pic>
        <p:nvPicPr>
          <p:cNvPr id="5" name="Picture 10">
            <a:extLst>
              <a:ext uri="{FF2B5EF4-FFF2-40B4-BE49-F238E27FC236}">
                <a16:creationId xmlns:a16="http://schemas.microsoft.com/office/drawing/2014/main" id="{7D0DF0BA-25C4-D326-D904-A6B97F80AFCC}"/>
              </a:ext>
            </a:extLst>
          </p:cNvPr>
          <p:cNvPicPr>
            <a:picLocks noChangeAspect="1"/>
          </p:cNvPicPr>
          <p:nvPr/>
        </p:nvPicPr>
        <p:blipFill>
          <a:blip r:embed="rId3"/>
          <a:stretch>
            <a:fillRect/>
          </a:stretch>
        </p:blipFill>
        <p:spPr>
          <a:xfrm>
            <a:off x="3943099" y="625063"/>
            <a:ext cx="3748601" cy="3893374"/>
          </a:xfrm>
          <a:prstGeom prst="rect">
            <a:avLst/>
          </a:prstGeom>
        </p:spPr>
      </p:pic>
      <p:pic>
        <p:nvPicPr>
          <p:cNvPr id="6" name="Content Placeholder 12">
            <a:extLst>
              <a:ext uri="{FF2B5EF4-FFF2-40B4-BE49-F238E27FC236}">
                <a16:creationId xmlns:a16="http://schemas.microsoft.com/office/drawing/2014/main" id="{801E8622-66D9-2DF3-FF88-C158A9219FE0}"/>
              </a:ext>
            </a:extLst>
          </p:cNvPr>
          <p:cNvPicPr>
            <a:picLocks noGrp="1" noChangeAspect="1"/>
          </p:cNvPicPr>
          <p:nvPr>
            <p:ph idx="1"/>
          </p:nvPr>
        </p:nvPicPr>
        <p:blipFill>
          <a:blip r:embed="rId4"/>
          <a:stretch>
            <a:fillRect/>
          </a:stretch>
        </p:blipFill>
        <p:spPr>
          <a:xfrm>
            <a:off x="360000" y="1167447"/>
            <a:ext cx="3748601" cy="767228"/>
          </a:xfrm>
        </p:spPr>
      </p:pic>
      <p:sp>
        <p:nvSpPr>
          <p:cNvPr id="7" name="Datumsplatzhalter 22">
            <a:extLst>
              <a:ext uri="{FF2B5EF4-FFF2-40B4-BE49-F238E27FC236}">
                <a16:creationId xmlns:a16="http://schemas.microsoft.com/office/drawing/2014/main" id="{F7E97B15-4200-3366-A1C7-E11EBC69197C}"/>
              </a:ext>
            </a:extLst>
          </p:cNvPr>
          <p:cNvSpPr txBox="1">
            <a:spLocks/>
          </p:cNvSpPr>
          <p:nvPr/>
        </p:nvSpPr>
        <p:spPr>
          <a:xfrm>
            <a:off x="0" y="4783500"/>
            <a:ext cx="1504662"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Europäische Kommission</a:t>
            </a:r>
          </a:p>
        </p:txBody>
      </p:sp>
    </p:spTree>
    <p:extLst>
      <p:ext uri="{BB962C8B-B14F-4D97-AF65-F5344CB8AC3E}">
        <p14:creationId xmlns:p14="http://schemas.microsoft.com/office/powerpoint/2010/main" val="2546751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427E9-D45F-2F2B-6B2A-AE2DCE2E095B}"/>
              </a:ext>
            </a:extLst>
          </p:cNvPr>
          <p:cNvSpPr>
            <a:spLocks noGrp="1"/>
          </p:cNvSpPr>
          <p:nvPr>
            <p:ph type="ctrTitle"/>
          </p:nvPr>
        </p:nvSpPr>
        <p:spPr/>
        <p:txBody>
          <a:bodyPr/>
          <a:lstStyle/>
          <a:p>
            <a:r>
              <a:rPr lang="en-GB" dirty="0"/>
              <a:t>Österreichische </a:t>
            </a:r>
            <a:br>
              <a:rPr lang="en-GB" dirty="0"/>
            </a:br>
            <a:r>
              <a:rPr lang="en-GB" dirty="0"/>
              <a:t>Verkehrs- und </a:t>
            </a:r>
            <a:r>
              <a:rPr lang="en-GB" dirty="0" err="1"/>
              <a:t>Klimapolitik</a:t>
            </a:r>
            <a:endParaRPr lang="en-GB" dirty="0"/>
          </a:p>
        </p:txBody>
      </p:sp>
    </p:spTree>
    <p:extLst>
      <p:ext uri="{BB962C8B-B14F-4D97-AF65-F5344CB8AC3E}">
        <p14:creationId xmlns:p14="http://schemas.microsoft.com/office/powerpoint/2010/main" val="2076760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1F212-A5BF-B245-2DEF-C7BDBAEC438A}"/>
              </a:ext>
            </a:extLst>
          </p:cNvPr>
          <p:cNvSpPr>
            <a:spLocks noGrp="1"/>
          </p:cNvSpPr>
          <p:nvPr>
            <p:ph type="title"/>
          </p:nvPr>
        </p:nvSpPr>
        <p:spPr/>
        <p:txBody>
          <a:bodyPr/>
          <a:lstStyle/>
          <a:p>
            <a:r>
              <a:rPr lang="en-GB" dirty="0" err="1"/>
              <a:t>Verkehrsemissionen</a:t>
            </a:r>
            <a:r>
              <a:rPr lang="en-GB" dirty="0"/>
              <a:t> in Österreich</a:t>
            </a:r>
          </a:p>
        </p:txBody>
      </p:sp>
      <p:sp>
        <p:nvSpPr>
          <p:cNvPr id="4" name="Foliennummernplatzhalter 3">
            <a:extLst>
              <a:ext uri="{FF2B5EF4-FFF2-40B4-BE49-F238E27FC236}">
                <a16:creationId xmlns:a16="http://schemas.microsoft.com/office/drawing/2014/main" id="{AC581790-1435-FF0A-2C34-888A58A308F0}"/>
              </a:ext>
            </a:extLst>
          </p:cNvPr>
          <p:cNvSpPr>
            <a:spLocks noGrp="1"/>
          </p:cNvSpPr>
          <p:nvPr>
            <p:ph type="sldNum" sz="quarter" idx="12"/>
          </p:nvPr>
        </p:nvSpPr>
        <p:spPr/>
        <p:txBody>
          <a:bodyPr/>
          <a:lstStyle/>
          <a:p>
            <a:fld id="{79192EA5-1C8C-46BE-A3BC-9236D7BD558C}" type="slidenum">
              <a:rPr lang="de-AT" noProof="0" smtClean="0"/>
              <a:t>27</a:t>
            </a:fld>
            <a:endParaRPr lang="de-AT" noProof="0"/>
          </a:p>
        </p:txBody>
      </p:sp>
      <p:pic>
        <p:nvPicPr>
          <p:cNvPr id="3" name="Content Placeholder 6" descr="Kreisdiagramm Hauptemittenten im Verkehr 2022 ">
            <a:extLst>
              <a:ext uri="{FF2B5EF4-FFF2-40B4-BE49-F238E27FC236}">
                <a16:creationId xmlns:a16="http://schemas.microsoft.com/office/drawing/2014/main" id="{B7FF0790-6B7C-A4C5-33A4-BE660C30E063}"/>
              </a:ext>
            </a:extLst>
          </p:cNvPr>
          <p:cNvPicPr>
            <a:picLocks noGrp="1" noChangeAspect="1"/>
          </p:cNvPicPr>
          <p:nvPr>
            <p:ph idx="1"/>
          </p:nvPr>
        </p:nvPicPr>
        <p:blipFill>
          <a:blip r:embed="rId3"/>
          <a:stretch>
            <a:fillRect/>
          </a:stretch>
        </p:blipFill>
        <p:spPr>
          <a:xfrm>
            <a:off x="1920139" y="943539"/>
            <a:ext cx="5047216" cy="3525179"/>
          </a:xfrm>
        </p:spPr>
      </p:pic>
    </p:spTree>
    <p:extLst>
      <p:ext uri="{BB962C8B-B14F-4D97-AF65-F5344CB8AC3E}">
        <p14:creationId xmlns:p14="http://schemas.microsoft.com/office/powerpoint/2010/main" val="4071104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DB921-896A-C818-9BBF-F6523A7C8D3C}"/>
              </a:ext>
            </a:extLst>
          </p:cNvPr>
          <p:cNvSpPr>
            <a:spLocks noGrp="1"/>
          </p:cNvSpPr>
          <p:nvPr>
            <p:ph type="title"/>
          </p:nvPr>
        </p:nvSpPr>
        <p:spPr/>
        <p:txBody>
          <a:bodyPr/>
          <a:lstStyle/>
          <a:p>
            <a:r>
              <a:rPr lang="de-AT" dirty="0"/>
              <a:t>Entwicklung Modal Split in Österreich</a:t>
            </a:r>
          </a:p>
        </p:txBody>
      </p:sp>
      <p:sp>
        <p:nvSpPr>
          <p:cNvPr id="3" name="Inhaltsplatzhalter 2">
            <a:extLst>
              <a:ext uri="{FF2B5EF4-FFF2-40B4-BE49-F238E27FC236}">
                <a16:creationId xmlns:a16="http://schemas.microsoft.com/office/drawing/2014/main" id="{F4889CC0-16D9-1F9D-F4A8-14CF5A1768CF}"/>
              </a:ext>
            </a:extLst>
          </p:cNvPr>
          <p:cNvSpPr>
            <a:spLocks noGrp="1"/>
          </p:cNvSpPr>
          <p:nvPr>
            <p:ph idx="1"/>
          </p:nvPr>
        </p:nvSpPr>
        <p:spPr>
          <a:xfrm>
            <a:off x="360000" y="1368000"/>
            <a:ext cx="3901338" cy="3312000"/>
          </a:xfrm>
        </p:spPr>
        <p:txBody>
          <a:bodyPr/>
          <a:lstStyle/>
          <a:p>
            <a:endParaRPr lang="de-AT" dirty="0"/>
          </a:p>
          <a:p>
            <a:r>
              <a:rPr lang="de-AT" dirty="0"/>
              <a:t>starker Anstieg des Güterverkehrs auf der Straße</a:t>
            </a:r>
          </a:p>
          <a:p>
            <a:r>
              <a:rPr lang="de-AT" dirty="0"/>
              <a:t>leichter Rückgang im Bahnverkehr</a:t>
            </a:r>
          </a:p>
          <a:p>
            <a:r>
              <a:rPr lang="de-AT" dirty="0"/>
              <a:t>Anteil der Binnenschifffahrt rückgängig</a:t>
            </a:r>
          </a:p>
          <a:p>
            <a:endParaRPr lang="de-AT" dirty="0"/>
          </a:p>
        </p:txBody>
      </p:sp>
      <p:sp>
        <p:nvSpPr>
          <p:cNvPr id="4" name="Foliennummernplatzhalter 3">
            <a:extLst>
              <a:ext uri="{FF2B5EF4-FFF2-40B4-BE49-F238E27FC236}">
                <a16:creationId xmlns:a16="http://schemas.microsoft.com/office/drawing/2014/main" id="{60AA1A6D-1A1A-31F3-C89E-27A7A90440DA}"/>
              </a:ext>
            </a:extLst>
          </p:cNvPr>
          <p:cNvSpPr>
            <a:spLocks noGrp="1"/>
          </p:cNvSpPr>
          <p:nvPr>
            <p:ph type="sldNum" sz="quarter" idx="12"/>
          </p:nvPr>
        </p:nvSpPr>
        <p:spPr/>
        <p:txBody>
          <a:bodyPr/>
          <a:lstStyle/>
          <a:p>
            <a:fld id="{79192EA5-1C8C-46BE-A3BC-9236D7BD558C}" type="slidenum">
              <a:rPr lang="de-AT" noProof="0" smtClean="0"/>
              <a:t>28</a:t>
            </a:fld>
            <a:endParaRPr lang="de-AT" noProof="0" dirty="0"/>
          </a:p>
        </p:txBody>
      </p:sp>
      <p:pic>
        <p:nvPicPr>
          <p:cNvPr id="5" name="Content Placeholder 6" descr="Balkendiagramm Entwicklung des Modal Split 1990 bis 2002">
            <a:extLst>
              <a:ext uri="{FF2B5EF4-FFF2-40B4-BE49-F238E27FC236}">
                <a16:creationId xmlns:a16="http://schemas.microsoft.com/office/drawing/2014/main" id="{B9D17359-36C1-02F3-0899-DDB5535D9541}"/>
              </a:ext>
            </a:extLst>
          </p:cNvPr>
          <p:cNvPicPr>
            <a:picLocks noChangeAspect="1"/>
          </p:cNvPicPr>
          <p:nvPr/>
        </p:nvPicPr>
        <p:blipFill>
          <a:blip r:embed="rId3"/>
          <a:stretch>
            <a:fillRect/>
          </a:stretch>
        </p:blipFill>
        <p:spPr>
          <a:xfrm>
            <a:off x="4261338" y="1613199"/>
            <a:ext cx="4548786" cy="2609442"/>
          </a:xfrm>
          <a:prstGeom prst="rect">
            <a:avLst/>
          </a:prstGeom>
        </p:spPr>
      </p:pic>
    </p:spTree>
    <p:extLst>
      <p:ext uri="{BB962C8B-B14F-4D97-AF65-F5344CB8AC3E}">
        <p14:creationId xmlns:p14="http://schemas.microsoft.com/office/powerpoint/2010/main" val="1909256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51B12-26CA-F51A-7786-BF761250006F}"/>
              </a:ext>
            </a:extLst>
          </p:cNvPr>
          <p:cNvSpPr>
            <a:spLocks noGrp="1"/>
          </p:cNvSpPr>
          <p:nvPr>
            <p:ph type="title"/>
          </p:nvPr>
        </p:nvSpPr>
        <p:spPr/>
        <p:txBody>
          <a:bodyPr/>
          <a:lstStyle/>
          <a:p>
            <a:r>
              <a:rPr lang="en-GB" dirty="0" err="1"/>
              <a:t>Mobilitätsmasterplan</a:t>
            </a:r>
            <a:r>
              <a:rPr lang="en-GB" dirty="0"/>
              <a:t> 2030</a:t>
            </a:r>
          </a:p>
        </p:txBody>
      </p:sp>
      <p:sp>
        <p:nvSpPr>
          <p:cNvPr id="4" name="Foliennummernplatzhalter 3">
            <a:extLst>
              <a:ext uri="{FF2B5EF4-FFF2-40B4-BE49-F238E27FC236}">
                <a16:creationId xmlns:a16="http://schemas.microsoft.com/office/drawing/2014/main" id="{F68F9136-27A5-B2F2-CAB1-9D6325F0166F}"/>
              </a:ext>
            </a:extLst>
          </p:cNvPr>
          <p:cNvSpPr>
            <a:spLocks noGrp="1"/>
          </p:cNvSpPr>
          <p:nvPr>
            <p:ph type="sldNum" sz="quarter" idx="12"/>
          </p:nvPr>
        </p:nvSpPr>
        <p:spPr/>
        <p:txBody>
          <a:bodyPr/>
          <a:lstStyle/>
          <a:p>
            <a:fld id="{79192EA5-1C8C-46BE-A3BC-9236D7BD558C}" type="slidenum">
              <a:rPr lang="de-AT" noProof="0" smtClean="0"/>
              <a:t>29</a:t>
            </a:fld>
            <a:endParaRPr lang="de-AT" noProof="0"/>
          </a:p>
        </p:txBody>
      </p:sp>
      <p:pic>
        <p:nvPicPr>
          <p:cNvPr id="5" name="Grafik 4">
            <a:extLst>
              <a:ext uri="{FF2B5EF4-FFF2-40B4-BE49-F238E27FC236}">
                <a16:creationId xmlns:a16="http://schemas.microsoft.com/office/drawing/2014/main" id="{53BB74B9-0BDA-BE59-AA33-9F98CBC7143E}"/>
              </a:ext>
            </a:extLst>
          </p:cNvPr>
          <p:cNvPicPr>
            <a:picLocks noChangeAspect="1"/>
          </p:cNvPicPr>
          <p:nvPr/>
        </p:nvPicPr>
        <p:blipFill>
          <a:blip r:embed="rId3"/>
          <a:stretch>
            <a:fillRect/>
          </a:stretch>
        </p:blipFill>
        <p:spPr>
          <a:xfrm>
            <a:off x="5037508" y="1148861"/>
            <a:ext cx="2330974" cy="3319531"/>
          </a:xfrm>
          <a:prstGeom prst="rect">
            <a:avLst/>
          </a:prstGeom>
        </p:spPr>
      </p:pic>
      <p:sp>
        <p:nvSpPr>
          <p:cNvPr id="10" name="Inhaltsplatzhalter 2">
            <a:extLst>
              <a:ext uri="{FF2B5EF4-FFF2-40B4-BE49-F238E27FC236}">
                <a16:creationId xmlns:a16="http://schemas.microsoft.com/office/drawing/2014/main" id="{5289D5F9-B531-C675-034B-805B73D1F161}"/>
              </a:ext>
            </a:extLst>
          </p:cNvPr>
          <p:cNvSpPr>
            <a:spLocks noGrp="1"/>
          </p:cNvSpPr>
          <p:nvPr>
            <p:ph idx="1"/>
          </p:nvPr>
        </p:nvSpPr>
        <p:spPr>
          <a:xfrm>
            <a:off x="360000" y="1368000"/>
            <a:ext cx="3901338" cy="3312000"/>
          </a:xfrm>
        </p:spPr>
        <p:txBody>
          <a:bodyPr/>
          <a:lstStyle/>
          <a:p>
            <a:endParaRPr lang="de-AT" dirty="0"/>
          </a:p>
          <a:p>
            <a:pPr marL="0" indent="0">
              <a:buNone/>
            </a:pPr>
            <a:r>
              <a:rPr lang="de-AT" dirty="0"/>
              <a:t>Ziel: Klimaneutralität des Verkehrssektors bis 2040</a:t>
            </a:r>
          </a:p>
          <a:p>
            <a:endParaRPr lang="de-AT" dirty="0"/>
          </a:p>
          <a:p>
            <a:r>
              <a:rPr lang="de-AT" dirty="0"/>
              <a:t>Verkehrsvermeidung,</a:t>
            </a:r>
          </a:p>
          <a:p>
            <a:r>
              <a:rPr lang="de-AT" dirty="0"/>
              <a:t>Verkehrsverlagerung</a:t>
            </a:r>
          </a:p>
          <a:p>
            <a:r>
              <a:rPr lang="de-AT" dirty="0"/>
              <a:t>Effizienzverbesserung </a:t>
            </a:r>
          </a:p>
          <a:p>
            <a:endParaRPr lang="de-AT" dirty="0"/>
          </a:p>
        </p:txBody>
      </p:sp>
    </p:spTree>
    <p:extLst>
      <p:ext uri="{BB962C8B-B14F-4D97-AF65-F5344CB8AC3E}">
        <p14:creationId xmlns:p14="http://schemas.microsoft.com/office/powerpoint/2010/main" val="159336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07C94-F708-A380-07DF-5FBC7A0D28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DF638D-C5FA-4C05-2415-FCE175E9823A}"/>
              </a:ext>
            </a:extLst>
          </p:cNvPr>
          <p:cNvSpPr>
            <a:spLocks noGrp="1"/>
          </p:cNvSpPr>
          <p:nvPr>
            <p:ph type="ctrTitle"/>
          </p:nvPr>
        </p:nvSpPr>
        <p:spPr/>
        <p:txBody>
          <a:bodyPr/>
          <a:lstStyle/>
          <a:p>
            <a:r>
              <a:rPr lang="de-AT" sz="4000" dirty="0"/>
              <a:t>Nachhaltigkeit in der Logistik</a:t>
            </a:r>
            <a:endParaRPr lang="en-GB" dirty="0"/>
          </a:p>
        </p:txBody>
      </p:sp>
      <p:sp>
        <p:nvSpPr>
          <p:cNvPr id="5" name="Untertitel 4">
            <a:extLst>
              <a:ext uri="{FF2B5EF4-FFF2-40B4-BE49-F238E27FC236}">
                <a16:creationId xmlns:a16="http://schemas.microsoft.com/office/drawing/2014/main" id="{CA307899-7F48-A669-1EF9-FF0B9B3FE414}"/>
              </a:ext>
            </a:extLst>
          </p:cNvPr>
          <p:cNvSpPr>
            <a:spLocks noGrp="1"/>
          </p:cNvSpPr>
          <p:nvPr>
            <p:ph type="subTitle" idx="1"/>
          </p:nvPr>
        </p:nvSpPr>
        <p:spPr/>
        <p:txBody>
          <a:bodyPr/>
          <a:lstStyle/>
          <a:p>
            <a:endParaRPr lang="de-AT"/>
          </a:p>
        </p:txBody>
      </p:sp>
    </p:spTree>
    <p:extLst>
      <p:ext uri="{BB962C8B-B14F-4D97-AF65-F5344CB8AC3E}">
        <p14:creationId xmlns:p14="http://schemas.microsoft.com/office/powerpoint/2010/main" val="4170243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174CB-205F-0797-2517-F88D259A72F2}"/>
              </a:ext>
            </a:extLst>
          </p:cNvPr>
          <p:cNvSpPr>
            <a:spLocks noGrp="1"/>
          </p:cNvSpPr>
          <p:nvPr>
            <p:ph type="title"/>
          </p:nvPr>
        </p:nvSpPr>
        <p:spPr/>
        <p:txBody>
          <a:bodyPr>
            <a:normAutofit/>
          </a:bodyPr>
          <a:lstStyle/>
          <a:p>
            <a:r>
              <a:rPr lang="en-GB" dirty="0"/>
              <a:t>Masterplan </a:t>
            </a:r>
            <a:r>
              <a:rPr lang="en-GB" dirty="0" err="1"/>
              <a:t>Güterverkehr</a:t>
            </a:r>
            <a:br>
              <a:rPr lang="en-GB" dirty="0"/>
            </a:br>
            <a:r>
              <a:rPr lang="de-AT" sz="2200" b="0" dirty="0"/>
              <a:t>Geplante Veränderung Modal Split</a:t>
            </a:r>
            <a:endParaRPr lang="de-AT" b="0" dirty="0"/>
          </a:p>
        </p:txBody>
      </p:sp>
      <p:pic>
        <p:nvPicPr>
          <p:cNvPr id="6" name="Grafik 5">
            <a:extLst>
              <a:ext uri="{FF2B5EF4-FFF2-40B4-BE49-F238E27FC236}">
                <a16:creationId xmlns:a16="http://schemas.microsoft.com/office/drawing/2014/main" id="{E1A861CD-40EA-2A34-B09C-185D06AA5B7A}"/>
              </a:ext>
            </a:extLst>
          </p:cNvPr>
          <p:cNvPicPr>
            <a:picLocks noChangeAspect="1"/>
          </p:cNvPicPr>
          <p:nvPr/>
        </p:nvPicPr>
        <p:blipFill>
          <a:blip r:embed="rId3"/>
          <a:stretch>
            <a:fillRect/>
          </a:stretch>
        </p:blipFill>
        <p:spPr>
          <a:xfrm>
            <a:off x="2737338" y="1661052"/>
            <a:ext cx="5863882" cy="2938589"/>
          </a:xfrm>
          <a:prstGeom prst="rect">
            <a:avLst/>
          </a:prstGeom>
        </p:spPr>
      </p:pic>
      <p:pic>
        <p:nvPicPr>
          <p:cNvPr id="3" name="Picture 6" descr="Titelblatt &quot;Masterplan Güterverkehr 2030&quot;">
            <a:extLst>
              <a:ext uri="{FF2B5EF4-FFF2-40B4-BE49-F238E27FC236}">
                <a16:creationId xmlns:a16="http://schemas.microsoft.com/office/drawing/2014/main" id="{54B8BF30-9123-041F-2A14-1D2D49C7A8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819"/>
          <a:stretch/>
        </p:blipFill>
        <p:spPr bwMode="auto">
          <a:xfrm>
            <a:off x="360000" y="1851931"/>
            <a:ext cx="2147667" cy="255682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666AB38-0681-7540-5937-81F4A06DD29D}"/>
              </a:ext>
            </a:extLst>
          </p:cNvPr>
          <p:cNvSpPr txBox="1"/>
          <p:nvPr/>
        </p:nvSpPr>
        <p:spPr>
          <a:xfrm>
            <a:off x="360000" y="1234466"/>
            <a:ext cx="8784000" cy="307777"/>
          </a:xfrm>
          <a:prstGeom prst="rect">
            <a:avLst/>
          </a:prstGeom>
          <a:noFill/>
        </p:spPr>
        <p:txBody>
          <a:bodyPr wrap="square">
            <a:spAutoFit/>
          </a:bodyPr>
          <a:lstStyle/>
          <a:p>
            <a:r>
              <a:rPr lang="de-AT" sz="1400" dirty="0">
                <a:latin typeface="Segoe UI" panose="020B0502040204020203" pitchFamily="34" charset="0"/>
                <a:cs typeface="Segoe UI" panose="020B0502040204020203" pitchFamily="34" charset="0"/>
              </a:rPr>
              <a:t>Übergeordnetes Ziel: </a:t>
            </a:r>
            <a:r>
              <a:rPr lang="de-AT" sz="1400" b="1" i="0" dirty="0">
                <a:solidFill>
                  <a:srgbClr val="38713F"/>
                </a:solidFill>
                <a:effectLst/>
                <a:latin typeface="Segoe UI" panose="020B0502040204020203" pitchFamily="34" charset="0"/>
                <a:cs typeface="Segoe UI" panose="020B0502040204020203" pitchFamily="34" charset="0"/>
              </a:rPr>
              <a:t>Entkopplung von Wirtschaftswachstum und Güterverkehrsentwicklung</a:t>
            </a:r>
          </a:p>
        </p:txBody>
      </p:sp>
      <p:sp>
        <p:nvSpPr>
          <p:cNvPr id="4" name="Textfeld 12">
            <a:extLst>
              <a:ext uri="{FF2B5EF4-FFF2-40B4-BE49-F238E27FC236}">
                <a16:creationId xmlns:a16="http://schemas.microsoft.com/office/drawing/2014/main" id="{6989AD73-837D-835B-95AD-7526E806CE33}"/>
              </a:ext>
            </a:extLst>
          </p:cNvPr>
          <p:cNvSpPr txBox="1"/>
          <p:nvPr/>
        </p:nvSpPr>
        <p:spPr>
          <a:xfrm>
            <a:off x="7045189" y="4391892"/>
            <a:ext cx="2272310" cy="207749"/>
          </a:xfrm>
          <a:prstGeom prst="rect">
            <a:avLst/>
          </a:prstGeom>
          <a:noFill/>
        </p:spPr>
        <p:txBody>
          <a:bodyPr wrap="square">
            <a:spAutoFit/>
          </a:bodyPr>
          <a:lstStyle/>
          <a:p>
            <a:r>
              <a:rPr lang="de-AT" sz="750" dirty="0">
                <a:solidFill>
                  <a:schemeClr val="tx2"/>
                </a:solidFill>
                <a:latin typeface="+mj-lt"/>
                <a:cs typeface="Mangal Pro" panose="00000500000000000000" pitchFamily="2" charset="0"/>
              </a:rPr>
              <a:t>Grafik: Mobilitätsmasterplan 2030 </a:t>
            </a:r>
          </a:p>
        </p:txBody>
      </p:sp>
      <p:sp>
        <p:nvSpPr>
          <p:cNvPr id="7" name="Foliennummernplatzhalter 3">
            <a:extLst>
              <a:ext uri="{FF2B5EF4-FFF2-40B4-BE49-F238E27FC236}">
                <a16:creationId xmlns:a16="http://schemas.microsoft.com/office/drawing/2014/main" id="{9657D3CF-3E78-F94B-1DA5-28B9D8603951}"/>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30</a:t>
            </a:fld>
            <a:endParaRPr lang="de-AT" noProof="0" dirty="0"/>
          </a:p>
        </p:txBody>
      </p:sp>
    </p:spTree>
    <p:extLst>
      <p:ext uri="{BB962C8B-B14F-4D97-AF65-F5344CB8AC3E}">
        <p14:creationId xmlns:p14="http://schemas.microsoft.com/office/powerpoint/2010/main" val="457627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174CB-205F-0797-2517-F88D259A72F2}"/>
              </a:ext>
            </a:extLst>
          </p:cNvPr>
          <p:cNvSpPr>
            <a:spLocks noGrp="1"/>
          </p:cNvSpPr>
          <p:nvPr>
            <p:ph type="title"/>
          </p:nvPr>
        </p:nvSpPr>
        <p:spPr/>
        <p:txBody>
          <a:bodyPr>
            <a:normAutofit/>
          </a:bodyPr>
          <a:lstStyle/>
          <a:p>
            <a:r>
              <a:rPr lang="en-GB" dirty="0"/>
              <a:t>Masterplan </a:t>
            </a:r>
            <a:r>
              <a:rPr lang="en-GB" dirty="0" err="1"/>
              <a:t>Güterverkehr</a:t>
            </a:r>
            <a:br>
              <a:rPr lang="en-GB" dirty="0"/>
            </a:br>
            <a:r>
              <a:rPr lang="de-AT" sz="2200" b="0" dirty="0"/>
              <a:t>Geplante Veränderung Modal Split</a:t>
            </a:r>
            <a:endParaRPr lang="de-AT" b="0" dirty="0"/>
          </a:p>
        </p:txBody>
      </p:sp>
      <p:sp>
        <p:nvSpPr>
          <p:cNvPr id="5" name="Textfeld 4">
            <a:extLst>
              <a:ext uri="{FF2B5EF4-FFF2-40B4-BE49-F238E27FC236}">
                <a16:creationId xmlns:a16="http://schemas.microsoft.com/office/drawing/2014/main" id="{9666AB38-0681-7540-5937-81F4A06DD29D}"/>
              </a:ext>
            </a:extLst>
          </p:cNvPr>
          <p:cNvSpPr txBox="1"/>
          <p:nvPr/>
        </p:nvSpPr>
        <p:spPr>
          <a:xfrm>
            <a:off x="360000" y="1360794"/>
            <a:ext cx="8692559" cy="3539430"/>
          </a:xfrm>
          <a:prstGeom prst="rect">
            <a:avLst/>
          </a:prstGeom>
          <a:noFill/>
        </p:spPr>
        <p:txBody>
          <a:bodyPr wrap="square">
            <a:spAutoFit/>
          </a:bodyPr>
          <a:lstStyle/>
          <a:p>
            <a:r>
              <a:rPr lang="de-AT" sz="1400" dirty="0">
                <a:solidFill>
                  <a:srgbClr val="002E60"/>
                </a:solidFill>
                <a:latin typeface="Calibri" panose="020F0502020204030204" pitchFamily="34" charset="0"/>
                <a:cs typeface="Calibri" panose="020F0502020204030204" pitchFamily="34" charset="0"/>
              </a:rPr>
              <a:t>Schwerpunkt auf Verkehrsmanagement:</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Betonung von Verkehrsvermeidung, -verlagerung und -verbesserung</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Integration eines ganzheitlichen Ansatzes</a:t>
            </a:r>
          </a:p>
          <a:p>
            <a:pPr marL="285750" indent="-285750">
              <a:buFont typeface="Arial" panose="020B0604020202020204" pitchFamily="34" charset="0"/>
              <a:buChar char="•"/>
            </a:pPr>
            <a:endParaRPr lang="de-AT" sz="1400" dirty="0">
              <a:solidFill>
                <a:srgbClr val="002E60"/>
              </a:solidFill>
              <a:latin typeface="Calibri" panose="020F0502020204030204" pitchFamily="34" charset="0"/>
              <a:cs typeface="Calibri" panose="020F0502020204030204" pitchFamily="34" charset="0"/>
            </a:endParaRPr>
          </a:p>
          <a:p>
            <a:r>
              <a:rPr lang="de-AT" sz="1400" dirty="0">
                <a:solidFill>
                  <a:srgbClr val="002E60"/>
                </a:solidFill>
                <a:latin typeface="Calibri" panose="020F0502020204030204" pitchFamily="34" charset="0"/>
                <a:cs typeface="Calibri" panose="020F0502020204030204" pitchFamily="34" charset="0"/>
              </a:rPr>
              <a:t>Integrativer Ansatz für effizienten Transport:</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Optimierung der Verknüpfung zwischen den verschiedenen Verkehrsträgern</a:t>
            </a:r>
          </a:p>
          <a:p>
            <a:pPr marL="285750" indent="-285750">
              <a:buFont typeface="Arial" panose="020B0604020202020204" pitchFamily="34" charset="0"/>
              <a:buChar char="•"/>
            </a:pPr>
            <a:endParaRPr lang="de-AT" sz="1400" dirty="0">
              <a:solidFill>
                <a:srgbClr val="002E60"/>
              </a:solidFill>
              <a:latin typeface="Calibri" panose="020F0502020204030204" pitchFamily="34" charset="0"/>
              <a:cs typeface="Calibri" panose="020F0502020204030204" pitchFamily="34" charset="0"/>
            </a:endParaRPr>
          </a:p>
          <a:p>
            <a:r>
              <a:rPr lang="de-AT" sz="1400" dirty="0">
                <a:solidFill>
                  <a:srgbClr val="002E60"/>
                </a:solidFill>
                <a:latin typeface="Calibri" panose="020F0502020204030204" pitchFamily="34" charset="0"/>
                <a:cs typeface="Calibri" panose="020F0502020204030204" pitchFamily="34" charset="0"/>
              </a:rPr>
              <a:t>Solide Ausgangsbasis im EU-Vergleich:</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Vergleich zu anderen EU-Ländern zeigt eine fundierte Basis</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Die Basis legt eine klare Richtung für die Entwicklung des Güterverkehrs fest</a:t>
            </a:r>
          </a:p>
          <a:p>
            <a:endParaRPr lang="de-AT" sz="1400" dirty="0">
              <a:solidFill>
                <a:srgbClr val="002E60"/>
              </a:solidFill>
              <a:latin typeface="Calibri" panose="020F0502020204030204" pitchFamily="34" charset="0"/>
              <a:cs typeface="Calibri" panose="020F0502020204030204" pitchFamily="34" charset="0"/>
            </a:endParaRPr>
          </a:p>
          <a:p>
            <a:r>
              <a:rPr lang="de-AT" sz="1400" dirty="0">
                <a:solidFill>
                  <a:srgbClr val="002E60"/>
                </a:solidFill>
                <a:latin typeface="Calibri" panose="020F0502020204030204" pitchFamily="34" charset="0"/>
                <a:cs typeface="Calibri" panose="020F0502020204030204" pitchFamily="34" charset="0"/>
              </a:rPr>
              <a:t>Konkrete Maßnahmen für alle Ziele:</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Umfassende Maßnahmen für die Erreichung der definierten Ziele</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Kritisch zu betrachten, aber als Grundlage für eine Veränderung im Sektor geeignet</a:t>
            </a:r>
          </a:p>
          <a:p>
            <a:pPr marL="285750" indent="-285750">
              <a:buFont typeface="Arial" panose="020B0604020202020204" pitchFamily="34" charset="0"/>
              <a:buChar char="•"/>
            </a:pPr>
            <a:endParaRPr lang="de-AT" sz="1400" dirty="0">
              <a:solidFill>
                <a:srgbClr val="002E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de-AT" sz="1400" b="1" i="0" dirty="0">
              <a:solidFill>
                <a:srgbClr val="38713F"/>
              </a:solidFill>
              <a:effectLst/>
              <a:latin typeface="+mj-lt"/>
              <a:cs typeface="Segoe UI" panose="020B0502040204020203" pitchFamily="34" charset="0"/>
            </a:endParaRPr>
          </a:p>
        </p:txBody>
      </p:sp>
      <p:sp>
        <p:nvSpPr>
          <p:cNvPr id="4" name="Foliennummernplatzhalter 3">
            <a:extLst>
              <a:ext uri="{FF2B5EF4-FFF2-40B4-BE49-F238E27FC236}">
                <a16:creationId xmlns:a16="http://schemas.microsoft.com/office/drawing/2014/main" id="{84D83797-20CD-540F-45AB-C59CA54F0885}"/>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31</a:t>
            </a:fld>
            <a:endParaRPr lang="de-AT" noProof="0" dirty="0"/>
          </a:p>
        </p:txBody>
      </p:sp>
    </p:spTree>
    <p:extLst>
      <p:ext uri="{BB962C8B-B14F-4D97-AF65-F5344CB8AC3E}">
        <p14:creationId xmlns:p14="http://schemas.microsoft.com/office/powerpoint/2010/main" val="1119763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1981-0BB6-668B-2348-1D5138D1FACC}"/>
              </a:ext>
            </a:extLst>
          </p:cNvPr>
          <p:cNvSpPr>
            <a:spLocks noGrp="1"/>
          </p:cNvSpPr>
          <p:nvPr>
            <p:ph type="title"/>
          </p:nvPr>
        </p:nvSpPr>
        <p:spPr/>
        <p:txBody>
          <a:bodyPr>
            <a:normAutofit/>
          </a:bodyPr>
          <a:lstStyle/>
          <a:p>
            <a:r>
              <a:rPr lang="de-AT" dirty="0">
                <a:latin typeface="+mj-lt"/>
                <a:cs typeface="Segoe UI" panose="020B0502040204020203" pitchFamily="34" charset="0"/>
              </a:rPr>
              <a:t>Kritische Diskussion der politischen Zielsetzungen </a:t>
            </a:r>
            <a:r>
              <a:rPr lang="de-AT" b="0" dirty="0">
                <a:latin typeface="+mj-lt"/>
                <a:cs typeface="Segoe UI" panose="020B0502040204020203" pitchFamily="34" charset="0"/>
              </a:rPr>
              <a:t>(Kummer 2024)</a:t>
            </a:r>
            <a:endParaRPr lang="en-US" b="0" dirty="0">
              <a:latin typeface="+mj-lt"/>
              <a:cs typeface="Segoe UI" panose="020B0502040204020203" pitchFamily="34" charset="0"/>
            </a:endParaRPr>
          </a:p>
        </p:txBody>
      </p:sp>
      <p:sp>
        <p:nvSpPr>
          <p:cNvPr id="5" name="Text Placeholder 4">
            <a:extLst>
              <a:ext uri="{FF2B5EF4-FFF2-40B4-BE49-F238E27FC236}">
                <a16:creationId xmlns:a16="http://schemas.microsoft.com/office/drawing/2014/main" id="{34F59174-140A-39D4-828D-4481328DCE69}"/>
              </a:ext>
            </a:extLst>
          </p:cNvPr>
          <p:cNvSpPr>
            <a:spLocks noGrp="1"/>
          </p:cNvSpPr>
          <p:nvPr>
            <p:ph idx="1"/>
          </p:nvPr>
        </p:nvSpPr>
        <p:spPr>
          <a:xfrm>
            <a:off x="360000" y="1635368"/>
            <a:ext cx="8424000" cy="3044631"/>
          </a:xfrm>
        </p:spPr>
        <p:txBody>
          <a:bodyPr>
            <a:normAutofit lnSpcReduction="10000"/>
          </a:bodyPr>
          <a:lstStyle/>
          <a:p>
            <a:pPr marL="0" indent="0">
              <a:spcAft>
                <a:spcPts val="600"/>
              </a:spcAft>
              <a:buNone/>
            </a:pPr>
            <a:r>
              <a:rPr lang="de-AT" sz="1900" dirty="0">
                <a:latin typeface="+mj-lt"/>
                <a:cs typeface="Segoe UI" panose="020B0502040204020203" pitchFamily="34" charset="0"/>
              </a:rPr>
              <a:t>Studie von Kummer zeigt potenzielle Kapazitätsengpässe der Schiene bis 2030 durch wachsende Güter- und Personennachfrage</a:t>
            </a:r>
          </a:p>
          <a:p>
            <a:pPr marL="285750" indent="-285750">
              <a:buFont typeface="Arial" panose="020B0604020202020204" pitchFamily="34" charset="0"/>
              <a:buChar char="•"/>
            </a:pPr>
            <a:r>
              <a:rPr lang="de-AT" sz="1900" dirty="0">
                <a:latin typeface="+mj-lt"/>
                <a:cs typeface="Segoe UI" panose="020B0502040204020203" pitchFamily="34" charset="0"/>
              </a:rPr>
              <a:t>Schiene braucht Kapazitätssteigerungen, aber auch innovative Konzepte, um das Wachstum effizient abfedern zu können</a:t>
            </a:r>
          </a:p>
          <a:p>
            <a:pPr marL="285750" indent="-285750">
              <a:buFont typeface="Arial" panose="020B0604020202020204" pitchFamily="34" charset="0"/>
              <a:buChar char="•"/>
            </a:pPr>
            <a:r>
              <a:rPr lang="de-AT" sz="1900" dirty="0">
                <a:latin typeface="+mj-lt"/>
                <a:cs typeface="Segoe UI" panose="020B0502040204020203" pitchFamily="34" charset="0"/>
              </a:rPr>
              <a:t>Verbesserungsmaßnahmen zur Effizienzsteigerung und verbesserte Auslastung vorhandener Kapazitäten notwendig</a:t>
            </a:r>
          </a:p>
          <a:p>
            <a:pPr marL="285750" indent="-285750">
              <a:spcAft>
                <a:spcPts val="600"/>
              </a:spcAft>
              <a:buFont typeface="Arial" panose="020B0604020202020204" pitchFamily="34" charset="0"/>
              <a:buChar char="•"/>
            </a:pPr>
            <a:endParaRPr lang="de-AT" sz="1900" dirty="0">
              <a:latin typeface="+mj-lt"/>
              <a:cs typeface="Segoe UI" panose="020B0502040204020203" pitchFamily="34" charset="0"/>
            </a:endParaRPr>
          </a:p>
          <a:p>
            <a:pPr marL="0" indent="0">
              <a:spcAft>
                <a:spcPts val="600"/>
              </a:spcAft>
              <a:buNone/>
            </a:pPr>
            <a:r>
              <a:rPr lang="de-AT" sz="1900" dirty="0">
                <a:latin typeface="+mj-lt"/>
                <a:cs typeface="Segoe UI" panose="020B0502040204020203" pitchFamily="34" charset="0"/>
              </a:rPr>
              <a:t>Integrierter Ansatz: Schiene, Binnenschiff und Straße gleichermaßen fokussieren - Nachhaltige Technologien und Infrastruktur als Schlüssel zur Erreichung der Klimaziele</a:t>
            </a:r>
          </a:p>
          <a:p>
            <a:pPr>
              <a:spcAft>
                <a:spcPts val="600"/>
              </a:spcAft>
            </a:pPr>
            <a:endParaRPr lang="de-AT" dirty="0">
              <a:latin typeface="Arial Nova Light" panose="020B0304020202020204" pitchFamily="34" charset="0"/>
            </a:endParaRPr>
          </a:p>
        </p:txBody>
      </p:sp>
      <p:sp>
        <p:nvSpPr>
          <p:cNvPr id="3" name="Foliennummernplatzhalter 3">
            <a:extLst>
              <a:ext uri="{FF2B5EF4-FFF2-40B4-BE49-F238E27FC236}">
                <a16:creationId xmlns:a16="http://schemas.microsoft.com/office/drawing/2014/main" id="{2B8B1E14-FBD7-053B-895B-D49409B5D6BE}"/>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32</a:t>
            </a:fld>
            <a:endParaRPr lang="de-AT" noProof="0" dirty="0"/>
          </a:p>
        </p:txBody>
      </p:sp>
    </p:spTree>
    <p:extLst>
      <p:ext uri="{BB962C8B-B14F-4D97-AF65-F5344CB8AC3E}">
        <p14:creationId xmlns:p14="http://schemas.microsoft.com/office/powerpoint/2010/main" val="146243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2581F-E7CA-B757-59DC-192CD025FD92}"/>
              </a:ext>
            </a:extLst>
          </p:cNvPr>
          <p:cNvSpPr>
            <a:spLocks noGrp="1"/>
          </p:cNvSpPr>
          <p:nvPr>
            <p:ph type="title"/>
          </p:nvPr>
        </p:nvSpPr>
        <p:spPr/>
        <p:txBody>
          <a:bodyPr/>
          <a:lstStyle/>
          <a:p>
            <a:r>
              <a:rPr lang="de-AT" dirty="0"/>
              <a:t>Informationen für Lehrkräfte</a:t>
            </a:r>
          </a:p>
        </p:txBody>
      </p:sp>
      <p:sp>
        <p:nvSpPr>
          <p:cNvPr id="3" name="Inhaltsplatzhalter 2">
            <a:extLst>
              <a:ext uri="{FF2B5EF4-FFF2-40B4-BE49-F238E27FC236}">
                <a16:creationId xmlns:a16="http://schemas.microsoft.com/office/drawing/2014/main" id="{94442A94-3727-644A-E474-BDDC18F5A9DB}"/>
              </a:ext>
            </a:extLst>
          </p:cNvPr>
          <p:cNvSpPr>
            <a:spLocks noGrp="1"/>
          </p:cNvSpPr>
          <p:nvPr>
            <p:ph idx="1"/>
          </p:nvPr>
        </p:nvSpPr>
        <p:spPr>
          <a:xfrm>
            <a:off x="360000" y="1296000"/>
            <a:ext cx="8424000" cy="3384000"/>
          </a:xfrm>
        </p:spPr>
        <p:txBody>
          <a:bodyPr/>
          <a:lstStyle/>
          <a:p>
            <a:r>
              <a:rPr lang="de-AT" sz="1400" dirty="0"/>
              <a:t>Dieser Foliensatz ist unter einer sogenannten Creative Common Namensnennung 4.0 International Lizenz verfügbar.</a:t>
            </a:r>
          </a:p>
          <a:p>
            <a:r>
              <a:rPr lang="de-AT" sz="1400" dirty="0"/>
              <a:t>Sie können diese Lehrmittel demnach frei in Ihren Unterricht integrieren, Ihren Anforderungen entsprechend anpassen und an Ihre Schüler*innen/Studierenden oder sonstige Personen weitergeben.</a:t>
            </a:r>
          </a:p>
          <a:p>
            <a:r>
              <a:rPr lang="de-AT" sz="1400" dirty="0"/>
              <a:t>Wir bitten Sie lediglich die Logos auf den Folien zu belassen.</a:t>
            </a:r>
          </a:p>
          <a:p>
            <a:r>
              <a:rPr lang="de-AT" sz="1400" dirty="0"/>
              <a:t>Die Bildrechte sind in den Notizfeldern angegeben, eine Verwendung in anderen Settings ist nicht gestattet.</a:t>
            </a:r>
          </a:p>
          <a:p>
            <a:endParaRPr lang="de-AT" sz="1400" dirty="0"/>
          </a:p>
          <a:p>
            <a:pPr marL="0" indent="0">
              <a:buNone/>
            </a:pPr>
            <a:r>
              <a:rPr lang="de-AT" sz="1400" b="1" dirty="0"/>
              <a:t>Erklärung zur Nutzung generativer KI und KI-gestützter Technologien:</a:t>
            </a:r>
          </a:p>
          <a:p>
            <a:pPr marL="0" indent="0">
              <a:buNone/>
            </a:pPr>
            <a:r>
              <a:rPr lang="de-AT" sz="1400" dirty="0"/>
              <a:t>Während der Ausarbeitung dieses Projekts nutzten die Autorinnen und Autoren ChatGPT und Microsoft </a:t>
            </a:r>
            <a:r>
              <a:rPr lang="de-AT" sz="1400" dirty="0" err="1"/>
              <a:t>CoPilot</a:t>
            </a:r>
            <a:r>
              <a:rPr lang="de-AT" sz="1400" dirty="0"/>
              <a:t> zur Unterstützung bei der Konzeptgestaltung und Formulierung. Der Einsatz dieses KI-Tools erfolgte mit sorgfältiger Abwägung. Anschließend wurde der Inhalt von den Autorinnen und Autoren gründlich überprüft und bei Bedarf überarbeitet, um die Einhaltung wissenschaftlicher Standards sicherzustellen. Die Autorinnen und Autoren übernehmen die volle Verantwortung für den endgültigen Inhalt der Veröffentlichung.</a:t>
            </a:r>
          </a:p>
          <a:p>
            <a:endParaRPr lang="de-AT" dirty="0"/>
          </a:p>
        </p:txBody>
      </p:sp>
      <p:sp>
        <p:nvSpPr>
          <p:cNvPr id="4" name="Foliennummernplatzhalter 3">
            <a:extLst>
              <a:ext uri="{FF2B5EF4-FFF2-40B4-BE49-F238E27FC236}">
                <a16:creationId xmlns:a16="http://schemas.microsoft.com/office/drawing/2014/main" id="{ACD0AA0B-5FB5-FFBB-4021-353956AF9FA3}"/>
              </a:ext>
            </a:extLst>
          </p:cNvPr>
          <p:cNvSpPr>
            <a:spLocks noGrp="1"/>
          </p:cNvSpPr>
          <p:nvPr>
            <p:ph type="sldNum" sz="quarter" idx="12"/>
          </p:nvPr>
        </p:nvSpPr>
        <p:spPr/>
        <p:txBody>
          <a:bodyPr/>
          <a:lstStyle/>
          <a:p>
            <a:fld id="{79192EA5-1C8C-46BE-A3BC-9236D7BD558C}" type="slidenum">
              <a:rPr lang="de-AT" noProof="0" smtClean="0"/>
              <a:t>33</a:t>
            </a:fld>
            <a:endParaRPr lang="de-AT" noProof="0"/>
          </a:p>
        </p:txBody>
      </p:sp>
    </p:spTree>
    <p:extLst>
      <p:ext uri="{BB962C8B-B14F-4D97-AF65-F5344CB8AC3E}">
        <p14:creationId xmlns:p14="http://schemas.microsoft.com/office/powerpoint/2010/main" val="970422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61F5FEB-4DC0-4D71-BCF9-8735E4C6B5CA}"/>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sz="1800" dirty="0"/>
              <a:t>The project receives funding under the Horizon Europe Call “Safe, Resilient Transport and Smart Mobility services for passengers and goods”; Call ID: HORIZON-CL5-2021-D6-01, Grant ID: 101069796</a:t>
            </a:r>
          </a:p>
          <a:p>
            <a:pPr marL="0" indent="0">
              <a:buNone/>
            </a:pPr>
            <a:endParaRPr lang="en-US" sz="1800" dirty="0"/>
          </a:p>
          <a:p>
            <a:pPr marL="0" indent="0">
              <a:buNone/>
            </a:pPr>
            <a:r>
              <a:rPr lang="en-US" sz="1800" dirty="0">
                <a:hlinkClick r:id="rId2"/>
              </a:rPr>
              <a:t>https://multireload.eu/</a:t>
            </a:r>
            <a:endParaRPr lang="en-US" sz="1800" dirty="0"/>
          </a:p>
          <a:p>
            <a:endParaRPr lang="de-AT" dirty="0"/>
          </a:p>
        </p:txBody>
      </p:sp>
      <p:sp>
        <p:nvSpPr>
          <p:cNvPr id="4" name="Foliennummernplatzhalter 3">
            <a:extLst>
              <a:ext uri="{FF2B5EF4-FFF2-40B4-BE49-F238E27FC236}">
                <a16:creationId xmlns:a16="http://schemas.microsoft.com/office/drawing/2014/main" id="{0881DDE0-C049-03DD-2D6E-9594B65C53DC}"/>
              </a:ext>
            </a:extLst>
          </p:cNvPr>
          <p:cNvSpPr>
            <a:spLocks noGrp="1"/>
          </p:cNvSpPr>
          <p:nvPr>
            <p:ph type="sldNum" sz="quarter" idx="12"/>
          </p:nvPr>
        </p:nvSpPr>
        <p:spPr/>
        <p:txBody>
          <a:bodyPr/>
          <a:lstStyle/>
          <a:p>
            <a:fld id="{79192EA5-1C8C-46BE-A3BC-9236D7BD558C}" type="slidenum">
              <a:rPr lang="de-AT" noProof="0" smtClean="0"/>
              <a:t>34</a:t>
            </a:fld>
            <a:endParaRPr lang="de-AT" noProof="0"/>
          </a:p>
        </p:txBody>
      </p:sp>
      <p:pic>
        <p:nvPicPr>
          <p:cNvPr id="11" name="Grafik 10" descr="Ein Bild, das Text, Schrift, Electric Blue (Farbe), Screenshot enthält.&#10;&#10;KI-generierte Inhalte können fehlerhaft sein.">
            <a:extLst>
              <a:ext uri="{FF2B5EF4-FFF2-40B4-BE49-F238E27FC236}">
                <a16:creationId xmlns:a16="http://schemas.microsoft.com/office/drawing/2014/main" id="{BE0BD96A-356E-84C3-ED6C-6747C8C6A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85" y="647864"/>
            <a:ext cx="2866292" cy="601334"/>
          </a:xfrm>
          <a:prstGeom prst="rect">
            <a:avLst/>
          </a:prstGeom>
        </p:spPr>
      </p:pic>
      <p:pic>
        <p:nvPicPr>
          <p:cNvPr id="13" name="Grafik 12" descr="Ein Bild, das Text, Schrift, Grafiken, Grafikdesign enthält.&#10;&#10;KI-generierte Inhalte können fehlerhaft sein.">
            <a:extLst>
              <a:ext uri="{FF2B5EF4-FFF2-40B4-BE49-F238E27FC236}">
                <a16:creationId xmlns:a16="http://schemas.microsoft.com/office/drawing/2014/main" id="{DB3F2951-0D21-83BE-CD32-82F28C6D3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642926"/>
            <a:ext cx="2262554" cy="606272"/>
          </a:xfrm>
          <a:prstGeom prst="rect">
            <a:avLst/>
          </a:prstGeom>
        </p:spPr>
      </p:pic>
    </p:spTree>
    <p:extLst>
      <p:ext uri="{BB962C8B-B14F-4D97-AF65-F5344CB8AC3E}">
        <p14:creationId xmlns:p14="http://schemas.microsoft.com/office/powerpoint/2010/main" val="2683585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DF59F-8591-9F91-50AE-F25858343FFD}"/>
              </a:ext>
            </a:extLst>
          </p:cNvPr>
          <p:cNvSpPr>
            <a:spLocks noGrp="1"/>
          </p:cNvSpPr>
          <p:nvPr>
            <p:ph type="title"/>
          </p:nvPr>
        </p:nvSpPr>
        <p:spPr/>
        <p:txBody>
          <a:bodyPr/>
          <a:lstStyle/>
          <a:p>
            <a:r>
              <a:rPr lang="de-AT" dirty="0"/>
              <a:t>Literatur I</a:t>
            </a:r>
          </a:p>
        </p:txBody>
      </p:sp>
      <p:sp>
        <p:nvSpPr>
          <p:cNvPr id="3" name="Foliennummernplatzhalter 2">
            <a:extLst>
              <a:ext uri="{FF2B5EF4-FFF2-40B4-BE49-F238E27FC236}">
                <a16:creationId xmlns:a16="http://schemas.microsoft.com/office/drawing/2014/main" id="{37AD225E-EBF2-4F4D-783D-DAE61D20BB80}"/>
              </a:ext>
            </a:extLst>
          </p:cNvPr>
          <p:cNvSpPr>
            <a:spLocks noGrp="1"/>
          </p:cNvSpPr>
          <p:nvPr>
            <p:ph type="sldNum" sz="quarter" idx="12"/>
          </p:nvPr>
        </p:nvSpPr>
        <p:spPr/>
        <p:txBody>
          <a:bodyPr/>
          <a:lstStyle/>
          <a:p>
            <a:fld id="{79192EA5-1C8C-46BE-A3BC-9236D7BD558C}" type="slidenum">
              <a:rPr lang="de-AT" noProof="0" smtClean="0"/>
              <a:pPr/>
              <a:t>35</a:t>
            </a:fld>
            <a:endParaRPr lang="de-AT" noProof="0" dirty="0"/>
          </a:p>
        </p:txBody>
      </p:sp>
      <p:sp>
        <p:nvSpPr>
          <p:cNvPr id="4" name="Textfeld 3">
            <a:extLst>
              <a:ext uri="{FF2B5EF4-FFF2-40B4-BE49-F238E27FC236}">
                <a16:creationId xmlns:a16="http://schemas.microsoft.com/office/drawing/2014/main" id="{3B1A269D-07F1-C324-6B77-97F3811AA5B0}"/>
              </a:ext>
            </a:extLst>
          </p:cNvPr>
          <p:cNvSpPr txBox="1"/>
          <p:nvPr/>
        </p:nvSpPr>
        <p:spPr>
          <a:xfrm>
            <a:off x="360000" y="949569"/>
            <a:ext cx="7560000" cy="3477875"/>
          </a:xfrm>
          <a:prstGeom prst="rect">
            <a:avLst/>
          </a:prstGeom>
          <a:noFill/>
        </p:spPr>
        <p:txBody>
          <a:bodyPr wrap="square" rtlCol="0">
            <a:spAutoFit/>
          </a:bodyPr>
          <a:lstStyle/>
          <a:p>
            <a:r>
              <a:rPr lang="de-AT" sz="1100" dirty="0" err="1"/>
              <a:t>Christidis</a:t>
            </a:r>
            <a:r>
              <a:rPr lang="de-AT" sz="1100" dirty="0"/>
              <a:t>, P., &amp; Brons, M. (2016): External </a:t>
            </a:r>
            <a:r>
              <a:rPr lang="de-AT" sz="1100" dirty="0" err="1"/>
              <a:t>costs</a:t>
            </a:r>
            <a:r>
              <a:rPr lang="de-AT" sz="1100" dirty="0"/>
              <a:t> </a:t>
            </a:r>
            <a:r>
              <a:rPr lang="de-AT" sz="1100" dirty="0" err="1"/>
              <a:t>of</a:t>
            </a:r>
            <a:r>
              <a:rPr lang="de-AT" sz="1100" dirty="0"/>
              <a:t> freight </a:t>
            </a:r>
            <a:r>
              <a:rPr lang="de-AT" sz="1100" dirty="0" err="1"/>
              <a:t>transport</a:t>
            </a:r>
            <a:r>
              <a:rPr lang="de-AT" sz="1100" dirty="0"/>
              <a:t> in European Union Member States (Joint Research </a:t>
            </a:r>
            <a:r>
              <a:rPr lang="de-AT" sz="1100" dirty="0" err="1"/>
              <a:t>Centre</a:t>
            </a:r>
            <a:r>
              <a:rPr lang="de-AT" sz="1100" dirty="0"/>
              <a:t> (JRC)). Harvard Dataverse. https://dataverse.harvard.edu/dataset.xhtml?persistentId=doi:10.7910/DVN/YA3VCY https://doi.org/10.7910/DVN/YA3VCY; Abruf 28.01.2025</a:t>
            </a:r>
          </a:p>
          <a:p>
            <a:endParaRPr lang="de-AT" sz="1100" dirty="0"/>
          </a:p>
          <a:p>
            <a:r>
              <a:rPr lang="de-AT" sz="1100" dirty="0"/>
              <a:t>Europäische Kommission (2019): https://ec.europa.eu/commission/presscorner/api/files/attachment/859448/Sustainable_mobility_de.pdf</a:t>
            </a:r>
          </a:p>
          <a:p>
            <a:endParaRPr lang="de-AT" sz="1100" dirty="0"/>
          </a:p>
          <a:p>
            <a:r>
              <a:rPr lang="de-AT" sz="1100" dirty="0"/>
              <a:t>Europäische Kommission (2020): Strategie für nachhaltige und intelligente Mobilität; In: https://eur-lex.europa.eu/resource.html?uri=cellar:5e601657-3b06-11eb-b27b-01aa75ed71a1.0003.02/DOC_1&amp;format=PDF</a:t>
            </a:r>
          </a:p>
          <a:p>
            <a:endParaRPr lang="de-AT" sz="1100" dirty="0"/>
          </a:p>
          <a:p>
            <a:r>
              <a:rPr lang="de-AT" sz="1100" dirty="0"/>
              <a:t>Europäische Kommission (2021): https://ec.europa.eu/commission/presscorner/detail/de/qanda_21_6725; Abruf 12.04.2024</a:t>
            </a:r>
          </a:p>
          <a:p>
            <a:endParaRPr lang="de-AT" sz="1100" dirty="0"/>
          </a:p>
          <a:p>
            <a:r>
              <a:rPr lang="de-AT" sz="1100" dirty="0"/>
              <a:t>Europäische Kommission, Generaldirektion Kommunikation (2019): Was ist der europäische Grüne Deal?, In: https://data.europa.eu/doi/10.2775/944554; Abruf 13.03.2025</a:t>
            </a:r>
          </a:p>
          <a:p>
            <a:endParaRPr lang="de-AT" sz="1100" dirty="0"/>
          </a:p>
          <a:p>
            <a:r>
              <a:rPr lang="de-AT" sz="1100" dirty="0"/>
              <a:t>Europäischer Rat der Europäischen Union (2024): https://www.consilium.europa.eu/de/policies/green-deal/; Abruf 13.03.2025</a:t>
            </a:r>
          </a:p>
          <a:p>
            <a:endParaRPr lang="de-AT" sz="1100" dirty="0"/>
          </a:p>
          <a:p>
            <a:r>
              <a:rPr lang="de-AT" sz="1100" dirty="0"/>
              <a:t>Eurostat (2024): Modal </a:t>
            </a:r>
            <a:r>
              <a:rPr lang="de-AT" sz="1100" dirty="0" err="1"/>
              <a:t>split</a:t>
            </a:r>
            <a:r>
              <a:rPr lang="de-AT" sz="1100" dirty="0"/>
              <a:t> </a:t>
            </a:r>
            <a:r>
              <a:rPr lang="de-AT" sz="1100" dirty="0" err="1"/>
              <a:t>of</a:t>
            </a:r>
            <a:r>
              <a:rPr lang="de-AT" sz="1100" dirty="0"/>
              <a:t> </a:t>
            </a:r>
            <a:r>
              <a:rPr lang="de-AT" sz="1100" dirty="0" err="1"/>
              <a:t>inland</a:t>
            </a:r>
            <a:r>
              <a:rPr lang="de-AT" sz="1100" dirty="0"/>
              <a:t> freight </a:t>
            </a:r>
            <a:r>
              <a:rPr lang="de-AT" sz="1100" dirty="0" err="1"/>
              <a:t>transport</a:t>
            </a:r>
            <a:r>
              <a:rPr lang="de-AT" sz="1100" dirty="0"/>
              <a:t>: https://ec.europa.eu/eurostat/databrowser/view/tran_hv_frmod/default/table?lang=en&amp;category=tran.tran_hv_ms; Abruf 06.02.2025</a:t>
            </a:r>
          </a:p>
        </p:txBody>
      </p:sp>
    </p:spTree>
    <p:extLst>
      <p:ext uri="{BB962C8B-B14F-4D97-AF65-F5344CB8AC3E}">
        <p14:creationId xmlns:p14="http://schemas.microsoft.com/office/powerpoint/2010/main" val="2941715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0783-C6BA-F57A-3611-DCF96D107B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7EF478-8E8D-2D07-7BCE-19459FBA3730}"/>
              </a:ext>
            </a:extLst>
          </p:cNvPr>
          <p:cNvSpPr>
            <a:spLocks noGrp="1"/>
          </p:cNvSpPr>
          <p:nvPr>
            <p:ph type="title"/>
          </p:nvPr>
        </p:nvSpPr>
        <p:spPr/>
        <p:txBody>
          <a:bodyPr/>
          <a:lstStyle/>
          <a:p>
            <a:r>
              <a:rPr lang="de-AT" dirty="0"/>
              <a:t>Literatur II</a:t>
            </a:r>
          </a:p>
        </p:txBody>
      </p:sp>
      <p:sp>
        <p:nvSpPr>
          <p:cNvPr id="3" name="Foliennummernplatzhalter 2">
            <a:extLst>
              <a:ext uri="{FF2B5EF4-FFF2-40B4-BE49-F238E27FC236}">
                <a16:creationId xmlns:a16="http://schemas.microsoft.com/office/drawing/2014/main" id="{A9D4E1D8-1D70-173E-934A-AA5AC7425C8E}"/>
              </a:ext>
            </a:extLst>
          </p:cNvPr>
          <p:cNvSpPr>
            <a:spLocks noGrp="1"/>
          </p:cNvSpPr>
          <p:nvPr>
            <p:ph type="sldNum" sz="quarter" idx="12"/>
          </p:nvPr>
        </p:nvSpPr>
        <p:spPr/>
        <p:txBody>
          <a:bodyPr/>
          <a:lstStyle/>
          <a:p>
            <a:fld id="{79192EA5-1C8C-46BE-A3BC-9236D7BD558C}" type="slidenum">
              <a:rPr lang="de-AT" noProof="0" smtClean="0"/>
              <a:pPr/>
              <a:t>36</a:t>
            </a:fld>
            <a:endParaRPr lang="de-AT" noProof="0" dirty="0"/>
          </a:p>
        </p:txBody>
      </p:sp>
      <p:sp>
        <p:nvSpPr>
          <p:cNvPr id="4" name="Textfeld 3">
            <a:extLst>
              <a:ext uri="{FF2B5EF4-FFF2-40B4-BE49-F238E27FC236}">
                <a16:creationId xmlns:a16="http://schemas.microsoft.com/office/drawing/2014/main" id="{6240D560-435B-A476-44C2-B31D01964486}"/>
              </a:ext>
            </a:extLst>
          </p:cNvPr>
          <p:cNvSpPr txBox="1"/>
          <p:nvPr/>
        </p:nvSpPr>
        <p:spPr>
          <a:xfrm>
            <a:off x="360000" y="949569"/>
            <a:ext cx="7560000" cy="3816429"/>
          </a:xfrm>
          <a:prstGeom prst="rect">
            <a:avLst/>
          </a:prstGeom>
          <a:noFill/>
        </p:spPr>
        <p:txBody>
          <a:bodyPr wrap="square" rtlCol="0">
            <a:spAutoFit/>
          </a:bodyPr>
          <a:lstStyle/>
          <a:p>
            <a:r>
              <a:rPr lang="de-AT" sz="1100" dirty="0"/>
              <a:t>Eurostat (2025): https://ec.europa.eu/eurostat/statistics-explained/index.php?title=Characteristics_of_the_railway_network_in_Europe; Abruf 06.03.2025</a:t>
            </a:r>
          </a:p>
          <a:p>
            <a:endParaRPr lang="de-AT" sz="1100" dirty="0"/>
          </a:p>
          <a:p>
            <a:r>
              <a:rPr lang="de-AT" sz="1100" dirty="0"/>
              <a:t>ITF (2023): ITF Transport Outlook 2023, OECD Publishing, Paris; on https://doi.org/10.1787/b6cc9ad5-en; Abruf 16.12.2025</a:t>
            </a:r>
          </a:p>
          <a:p>
            <a:endParaRPr lang="de-AT" sz="1100" dirty="0"/>
          </a:p>
          <a:p>
            <a:r>
              <a:rPr lang="de-AT" sz="1100" dirty="0"/>
              <a:t>Koch, Susanne (2012): Logistik – Eine Einführung in Ökonomie und Nachhaltigkeit</a:t>
            </a:r>
          </a:p>
          <a:p>
            <a:endParaRPr lang="de-AT" sz="1100" dirty="0"/>
          </a:p>
          <a:p>
            <a:r>
              <a:rPr lang="de-AT" sz="1100" dirty="0"/>
              <a:t>Kummer, Sebastian (2010): Einführung in die Verkehrswirtschaft. 2 </a:t>
            </a:r>
            <a:r>
              <a:rPr lang="de-AT" sz="1100" dirty="0" err="1"/>
              <a:t>volumes</a:t>
            </a:r>
            <a:r>
              <a:rPr lang="de-AT" sz="1100" dirty="0"/>
              <a:t>. Wien: UTB, Facultas, WUV</a:t>
            </a:r>
          </a:p>
          <a:p>
            <a:endParaRPr lang="de-AT" sz="1100" dirty="0"/>
          </a:p>
          <a:p>
            <a:r>
              <a:rPr lang="de-AT" sz="1100" dirty="0"/>
              <a:t>Masterplan Güterverkehr 2030 (2023): Eine Umsetzungsstrategie des Mobilitätsmasterplans 2030 für den klimaneutralen Güterverkehr. In: https://www.bmimi.gv.at/themen/mobilitaet/transport/gueterverkehr/masterplan.html, Abruf 16.12.2025</a:t>
            </a:r>
          </a:p>
          <a:p>
            <a:endParaRPr lang="de-AT" sz="1100" dirty="0"/>
          </a:p>
          <a:p>
            <a:r>
              <a:rPr lang="de-AT" sz="1100" dirty="0"/>
              <a:t>Mobilitätsmasterplan 2030: https://www.bmimi.gv.at/themen/mobilitaet/mobilitaetsmasterplan/mmp2030.html; Abruf 16.12.2025</a:t>
            </a:r>
          </a:p>
          <a:p>
            <a:endParaRPr lang="de-AT" sz="1100" dirty="0"/>
          </a:p>
          <a:p>
            <a:r>
              <a:rPr lang="de-AT" sz="1100" dirty="0"/>
              <a:t>Schienen-Control (2025): https://www.schienencontrol.gv.at/de/wettbewerbsregulierung/eisenbahnnetz-oesterreich.html, Abruf 28.01.2025</a:t>
            </a:r>
          </a:p>
          <a:p>
            <a:endParaRPr lang="de-AT" sz="1100" dirty="0"/>
          </a:p>
          <a:p>
            <a:r>
              <a:rPr lang="de-AT" sz="1100" dirty="0"/>
              <a:t>Umweltbundesamt (2024): Klimaschutzbericht 2024. In: https://www.umweltbundesamt.at/fileadmin/site/publikationen/rep0913.pdf; Abruf 16.12.2025</a:t>
            </a:r>
          </a:p>
          <a:p>
            <a:endParaRPr lang="de-AT" sz="1100" dirty="0"/>
          </a:p>
          <a:p>
            <a:r>
              <a:rPr lang="de-AT" sz="1100" dirty="0"/>
              <a:t>Wittenbrink, Paul (2015): Green </a:t>
            </a:r>
            <a:r>
              <a:rPr lang="de-AT" sz="1100" dirty="0" err="1"/>
              <a:t>Logistics</a:t>
            </a:r>
            <a:r>
              <a:rPr lang="de-AT" sz="1100" dirty="0"/>
              <a:t>. Wiesbaden: Springer Fachmedien Wiesbaden.</a:t>
            </a:r>
          </a:p>
        </p:txBody>
      </p:sp>
    </p:spTree>
    <p:extLst>
      <p:ext uri="{BB962C8B-B14F-4D97-AF65-F5344CB8AC3E}">
        <p14:creationId xmlns:p14="http://schemas.microsoft.com/office/powerpoint/2010/main" val="4031640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E58CB-41E3-6A26-B6B5-883252029EBC}"/>
              </a:ext>
            </a:extLst>
          </p:cNvPr>
          <p:cNvSpPr>
            <a:spLocks noGrp="1"/>
          </p:cNvSpPr>
          <p:nvPr>
            <p:ph type="title"/>
          </p:nvPr>
        </p:nvSpPr>
        <p:spPr/>
        <p:txBody>
          <a:bodyPr/>
          <a:lstStyle/>
          <a:p>
            <a:r>
              <a:rPr lang="de-AT" dirty="0"/>
              <a:t>Klimawandel und Erderwärmung</a:t>
            </a:r>
          </a:p>
        </p:txBody>
      </p:sp>
      <p:sp>
        <p:nvSpPr>
          <p:cNvPr id="4" name="Foliennummernplatzhalter 3">
            <a:extLst>
              <a:ext uri="{FF2B5EF4-FFF2-40B4-BE49-F238E27FC236}">
                <a16:creationId xmlns:a16="http://schemas.microsoft.com/office/drawing/2014/main" id="{8FFBB9BA-9D43-1866-4989-C5375F194201}"/>
              </a:ext>
            </a:extLst>
          </p:cNvPr>
          <p:cNvSpPr>
            <a:spLocks noGrp="1"/>
          </p:cNvSpPr>
          <p:nvPr>
            <p:ph type="sldNum" sz="quarter" idx="12"/>
          </p:nvPr>
        </p:nvSpPr>
        <p:spPr/>
        <p:txBody>
          <a:bodyPr/>
          <a:lstStyle/>
          <a:p>
            <a:fld id="{79192EA5-1C8C-46BE-A3BC-9236D7BD558C}" type="slidenum">
              <a:rPr lang="de-AT" noProof="0" smtClean="0"/>
              <a:t>4</a:t>
            </a:fld>
            <a:endParaRPr lang="de-AT" noProof="0"/>
          </a:p>
        </p:txBody>
      </p:sp>
      <p:pic>
        <p:nvPicPr>
          <p:cNvPr id="5" name="Content Placeholder 5" descr="Grafik Folgen der Erderwärmung: jedes Zehntelgrad zählt">
            <a:extLst>
              <a:ext uri="{FF2B5EF4-FFF2-40B4-BE49-F238E27FC236}">
                <a16:creationId xmlns:a16="http://schemas.microsoft.com/office/drawing/2014/main" id="{983C5350-E130-5033-2791-79B993F91B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7092" y="1103880"/>
            <a:ext cx="4669200" cy="3300978"/>
          </a:xfrm>
        </p:spPr>
      </p:pic>
      <p:sp>
        <p:nvSpPr>
          <p:cNvPr id="6" name="Datumsplatzhalter 22">
            <a:extLst>
              <a:ext uri="{FF2B5EF4-FFF2-40B4-BE49-F238E27FC236}">
                <a16:creationId xmlns:a16="http://schemas.microsoft.com/office/drawing/2014/main" id="{478FCDE6-92B3-10DF-253D-52DDB821DD09}"/>
              </a:ext>
            </a:extLst>
          </p:cNvPr>
          <p:cNvSpPr txBox="1">
            <a:spLocks/>
          </p:cNvSpPr>
          <p:nvPr/>
        </p:nvSpPr>
        <p:spPr>
          <a:xfrm>
            <a:off x="270248" y="4752000"/>
            <a:ext cx="1276273"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WWF Österreich</a:t>
            </a:r>
          </a:p>
        </p:txBody>
      </p:sp>
    </p:spTree>
    <p:extLst>
      <p:ext uri="{BB962C8B-B14F-4D97-AF65-F5344CB8AC3E}">
        <p14:creationId xmlns:p14="http://schemas.microsoft.com/office/powerpoint/2010/main" val="2967912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173D47-32B7-74F8-3A36-86D658402EB1}"/>
              </a:ext>
            </a:extLst>
          </p:cNvPr>
          <p:cNvSpPr>
            <a:spLocks noGrp="1"/>
          </p:cNvSpPr>
          <p:nvPr>
            <p:ph type="title"/>
          </p:nvPr>
        </p:nvSpPr>
        <p:spPr/>
        <p:txBody>
          <a:bodyPr/>
          <a:lstStyle/>
          <a:p>
            <a:r>
              <a:rPr lang="de-AT" dirty="0"/>
              <a:t>Treibhausgase</a:t>
            </a:r>
          </a:p>
        </p:txBody>
      </p:sp>
      <p:sp>
        <p:nvSpPr>
          <p:cNvPr id="3" name="Inhaltsplatzhalter 2">
            <a:extLst>
              <a:ext uri="{FF2B5EF4-FFF2-40B4-BE49-F238E27FC236}">
                <a16:creationId xmlns:a16="http://schemas.microsoft.com/office/drawing/2014/main" id="{8E9186F2-0560-E3A1-70E2-FCC5E1EB4209}"/>
              </a:ext>
            </a:extLst>
          </p:cNvPr>
          <p:cNvSpPr>
            <a:spLocks noGrp="1"/>
          </p:cNvSpPr>
          <p:nvPr>
            <p:ph idx="1"/>
          </p:nvPr>
        </p:nvSpPr>
        <p:spPr>
          <a:xfrm>
            <a:off x="360000" y="1368000"/>
            <a:ext cx="4774708" cy="3312000"/>
          </a:xfrm>
        </p:spPr>
        <p:txBody>
          <a:bodyPr/>
          <a:lstStyle/>
          <a:p>
            <a:r>
              <a:rPr lang="de-AT" sz="2000" dirty="0"/>
              <a:t>Treibhausgase beeinflussen die Energiebilanz der Erde</a:t>
            </a:r>
          </a:p>
          <a:p>
            <a:r>
              <a:rPr lang="de-AT" sz="2000" dirty="0"/>
              <a:t>Treibhauseffekt, Erderwärmung</a:t>
            </a:r>
          </a:p>
          <a:p>
            <a:r>
              <a:rPr lang="de-AT" sz="2000" dirty="0"/>
              <a:t>bekannteste Treibhausgase: Kohlendioxid (CO₂),</a:t>
            </a:r>
            <a:br>
              <a:rPr lang="de-AT" sz="2000" dirty="0"/>
            </a:br>
            <a:r>
              <a:rPr lang="de-AT" sz="2000" dirty="0"/>
              <a:t>Methan und Lachgas</a:t>
            </a:r>
          </a:p>
          <a:p>
            <a:r>
              <a:rPr lang="de-AT" sz="2000" dirty="0"/>
              <a:t>geringes natürliches Vorkommen der Treibhausgase</a:t>
            </a:r>
          </a:p>
          <a:p>
            <a:r>
              <a:rPr lang="de-AT" sz="2000" dirty="0"/>
              <a:t>Erhöhung der Treibhausgase durch den Menschen</a:t>
            </a:r>
          </a:p>
          <a:p>
            <a:endParaRPr lang="de-AT" dirty="0"/>
          </a:p>
        </p:txBody>
      </p:sp>
      <p:sp>
        <p:nvSpPr>
          <p:cNvPr id="4" name="Foliennummernplatzhalter 3">
            <a:extLst>
              <a:ext uri="{FF2B5EF4-FFF2-40B4-BE49-F238E27FC236}">
                <a16:creationId xmlns:a16="http://schemas.microsoft.com/office/drawing/2014/main" id="{761C9C3B-5C1C-4A3D-B02C-BBF163E61AC2}"/>
              </a:ext>
            </a:extLst>
          </p:cNvPr>
          <p:cNvSpPr>
            <a:spLocks noGrp="1"/>
          </p:cNvSpPr>
          <p:nvPr>
            <p:ph type="sldNum" sz="quarter" idx="12"/>
          </p:nvPr>
        </p:nvSpPr>
        <p:spPr/>
        <p:txBody>
          <a:bodyPr/>
          <a:lstStyle/>
          <a:p>
            <a:fld id="{79192EA5-1C8C-46BE-A3BC-9236D7BD558C}" type="slidenum">
              <a:rPr lang="de-AT" noProof="0" smtClean="0"/>
              <a:t>5</a:t>
            </a:fld>
            <a:endParaRPr lang="de-AT" noProof="0"/>
          </a:p>
        </p:txBody>
      </p:sp>
      <p:graphicFrame>
        <p:nvGraphicFramePr>
          <p:cNvPr id="5" name="Chart 6" descr="Diagramm Treibhausgasemissionen in der EU nach Schadstoffen">
            <a:extLst>
              <a:ext uri="{FF2B5EF4-FFF2-40B4-BE49-F238E27FC236}">
                <a16:creationId xmlns:a16="http://schemas.microsoft.com/office/drawing/2014/main" id="{A1839280-DEA7-8B28-68EB-ABCB19257273}"/>
              </a:ext>
            </a:extLst>
          </p:cNvPr>
          <p:cNvGraphicFramePr/>
          <p:nvPr>
            <p:extLst>
              <p:ext uri="{D42A27DB-BD31-4B8C-83A1-F6EECF244321}">
                <p14:modId xmlns:p14="http://schemas.microsoft.com/office/powerpoint/2010/main" val="2663622675"/>
              </p:ext>
            </p:extLst>
          </p:nvPr>
        </p:nvGraphicFramePr>
        <p:xfrm>
          <a:off x="4741985" y="1421331"/>
          <a:ext cx="3872229" cy="3205338"/>
        </p:xfrm>
        <a:graphic>
          <a:graphicData uri="http://schemas.openxmlformats.org/drawingml/2006/chart">
            <c:chart xmlns:c="http://schemas.openxmlformats.org/drawingml/2006/chart" xmlns:r="http://schemas.openxmlformats.org/officeDocument/2006/relationships" r:id="rId3"/>
          </a:graphicData>
        </a:graphic>
      </p:graphicFrame>
      <p:sp>
        <p:nvSpPr>
          <p:cNvPr id="6" name="Datumsplatzhalter 22">
            <a:extLst>
              <a:ext uri="{FF2B5EF4-FFF2-40B4-BE49-F238E27FC236}">
                <a16:creationId xmlns:a16="http://schemas.microsoft.com/office/drawing/2014/main" id="{FCBE75B9-8B6F-9E41-ADE0-0CECB11A53E4}"/>
              </a:ext>
            </a:extLst>
          </p:cNvPr>
          <p:cNvSpPr txBox="1">
            <a:spLocks/>
          </p:cNvSpPr>
          <p:nvPr/>
        </p:nvSpPr>
        <p:spPr>
          <a:xfrm>
            <a:off x="6299524" y="4351117"/>
            <a:ext cx="231469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Diagramm: eigene Darstellung angelehnt an EEA</a:t>
            </a:r>
          </a:p>
        </p:txBody>
      </p:sp>
    </p:spTree>
    <p:extLst>
      <p:ext uri="{BB962C8B-B14F-4D97-AF65-F5344CB8AC3E}">
        <p14:creationId xmlns:p14="http://schemas.microsoft.com/office/powerpoint/2010/main" val="357647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E3AA-1B3A-20D8-400C-EC6C99E9FA77}"/>
              </a:ext>
            </a:extLst>
          </p:cNvPr>
          <p:cNvSpPr>
            <a:spLocks noGrp="1"/>
          </p:cNvSpPr>
          <p:nvPr>
            <p:ph type="title"/>
          </p:nvPr>
        </p:nvSpPr>
        <p:spPr/>
        <p:txBody>
          <a:bodyPr/>
          <a:lstStyle/>
          <a:p>
            <a:r>
              <a:rPr lang="de-AT" dirty="0"/>
              <a:t>CO2-Äquivalente (CO2e) = Globales Erwärmungspotenzial</a:t>
            </a:r>
          </a:p>
        </p:txBody>
      </p:sp>
      <p:sp>
        <p:nvSpPr>
          <p:cNvPr id="3" name="Inhaltsplatzhalter 2">
            <a:extLst>
              <a:ext uri="{FF2B5EF4-FFF2-40B4-BE49-F238E27FC236}">
                <a16:creationId xmlns:a16="http://schemas.microsoft.com/office/drawing/2014/main" id="{2F14E84B-4724-1C81-DC0B-B0957195FA13}"/>
              </a:ext>
            </a:extLst>
          </p:cNvPr>
          <p:cNvSpPr>
            <a:spLocks noGrp="1"/>
          </p:cNvSpPr>
          <p:nvPr>
            <p:ph idx="1"/>
          </p:nvPr>
        </p:nvSpPr>
        <p:spPr>
          <a:xfrm>
            <a:off x="360000" y="1582614"/>
            <a:ext cx="3672738" cy="3097385"/>
          </a:xfrm>
        </p:spPr>
        <p:txBody>
          <a:bodyPr/>
          <a:lstStyle/>
          <a:p>
            <a:r>
              <a:rPr lang="de-AT" sz="2000" dirty="0"/>
              <a:t>CO2e ist eine Maßeinheit, die den Effekt aller Treibhausgase aufs Klima vergleichbar macht</a:t>
            </a:r>
          </a:p>
          <a:p>
            <a:r>
              <a:rPr lang="de-AT" sz="2000" dirty="0"/>
              <a:t>verschiedenen Treibhausgase tragen unterschiedlich stark zum Treibhauseffekt bei und bleiben verschieden lang in der Erdatmosphäre </a:t>
            </a:r>
          </a:p>
        </p:txBody>
      </p:sp>
      <p:sp>
        <p:nvSpPr>
          <p:cNvPr id="4" name="Foliennummernplatzhalter 3">
            <a:extLst>
              <a:ext uri="{FF2B5EF4-FFF2-40B4-BE49-F238E27FC236}">
                <a16:creationId xmlns:a16="http://schemas.microsoft.com/office/drawing/2014/main" id="{18840ED1-C1E3-4DD1-678E-E29D1FC866DF}"/>
              </a:ext>
            </a:extLst>
          </p:cNvPr>
          <p:cNvSpPr>
            <a:spLocks noGrp="1"/>
          </p:cNvSpPr>
          <p:nvPr>
            <p:ph type="sldNum" sz="quarter" idx="12"/>
          </p:nvPr>
        </p:nvSpPr>
        <p:spPr/>
        <p:txBody>
          <a:bodyPr/>
          <a:lstStyle/>
          <a:p>
            <a:fld id="{79192EA5-1C8C-46BE-A3BC-9236D7BD558C}" type="slidenum">
              <a:rPr lang="de-AT" noProof="0" smtClean="0"/>
              <a:t>6</a:t>
            </a:fld>
            <a:endParaRPr lang="de-AT" noProof="0"/>
          </a:p>
        </p:txBody>
      </p:sp>
      <p:pic>
        <p:nvPicPr>
          <p:cNvPr id="5" name="Grafik 4">
            <a:extLst>
              <a:ext uri="{FF2B5EF4-FFF2-40B4-BE49-F238E27FC236}">
                <a16:creationId xmlns:a16="http://schemas.microsoft.com/office/drawing/2014/main" id="{19D4E4C5-95B9-4D37-555F-45250E777DF7}"/>
              </a:ext>
            </a:extLst>
          </p:cNvPr>
          <p:cNvPicPr>
            <a:picLocks noChangeAspect="1"/>
          </p:cNvPicPr>
          <p:nvPr/>
        </p:nvPicPr>
        <p:blipFill>
          <a:blip r:embed="rId3"/>
          <a:stretch>
            <a:fillRect/>
          </a:stretch>
        </p:blipFill>
        <p:spPr>
          <a:xfrm>
            <a:off x="4311764" y="871570"/>
            <a:ext cx="4472236" cy="3400360"/>
          </a:xfrm>
          <a:prstGeom prst="rect">
            <a:avLst/>
          </a:prstGeom>
        </p:spPr>
      </p:pic>
      <p:sp>
        <p:nvSpPr>
          <p:cNvPr id="6" name="Datumsplatzhalter 22">
            <a:extLst>
              <a:ext uri="{FF2B5EF4-FFF2-40B4-BE49-F238E27FC236}">
                <a16:creationId xmlns:a16="http://schemas.microsoft.com/office/drawing/2014/main" id="{E1B62E0C-8027-11D7-CD95-F02730593C03}"/>
              </a:ext>
            </a:extLst>
          </p:cNvPr>
          <p:cNvSpPr txBox="1">
            <a:spLocks/>
          </p:cNvSpPr>
          <p:nvPr/>
        </p:nvSpPr>
        <p:spPr>
          <a:xfrm>
            <a:off x="6299523" y="4351117"/>
            <a:ext cx="2557261"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a:t>
            </a:r>
            <a:r>
              <a:rPr lang="de-AT" sz="750" dirty="0" err="1"/>
              <a:t>Pixabay</a:t>
            </a:r>
            <a:r>
              <a:rPr lang="de-AT" sz="750" dirty="0"/>
              <a:t> und eigene Darstellung, Daten von IPCC (2024)</a:t>
            </a:r>
          </a:p>
        </p:txBody>
      </p:sp>
    </p:spTree>
    <p:extLst>
      <p:ext uri="{BB962C8B-B14F-4D97-AF65-F5344CB8AC3E}">
        <p14:creationId xmlns:p14="http://schemas.microsoft.com/office/powerpoint/2010/main" val="3465955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F0FA6-1647-E165-8CCE-5FB368A729F4}"/>
              </a:ext>
            </a:extLst>
          </p:cNvPr>
          <p:cNvSpPr>
            <a:spLocks noGrp="1"/>
          </p:cNvSpPr>
          <p:nvPr>
            <p:ph type="title"/>
          </p:nvPr>
        </p:nvSpPr>
        <p:spPr/>
        <p:txBody>
          <a:bodyPr/>
          <a:lstStyle/>
          <a:p>
            <a:r>
              <a:rPr lang="de-AT" dirty="0"/>
              <a:t>Der Transportsektor als Quelle von Treibhausgasemissionen</a:t>
            </a:r>
            <a:br>
              <a:rPr lang="de-AT" dirty="0"/>
            </a:br>
            <a:endParaRPr lang="de-AT" dirty="0"/>
          </a:p>
        </p:txBody>
      </p:sp>
      <p:sp>
        <p:nvSpPr>
          <p:cNvPr id="3" name="Inhaltsplatzhalter 2">
            <a:extLst>
              <a:ext uri="{FF2B5EF4-FFF2-40B4-BE49-F238E27FC236}">
                <a16:creationId xmlns:a16="http://schemas.microsoft.com/office/drawing/2014/main" id="{012244B7-86B7-8FC1-C8C6-2BDB03DD0A80}"/>
              </a:ext>
            </a:extLst>
          </p:cNvPr>
          <p:cNvSpPr>
            <a:spLocks noGrp="1"/>
          </p:cNvSpPr>
          <p:nvPr>
            <p:ph idx="1"/>
          </p:nvPr>
        </p:nvSpPr>
        <p:spPr>
          <a:xfrm>
            <a:off x="359999" y="1570892"/>
            <a:ext cx="4780569" cy="3109108"/>
          </a:xfrm>
        </p:spPr>
        <p:txBody>
          <a:bodyPr/>
          <a:lstStyle/>
          <a:p>
            <a:r>
              <a:rPr lang="de-AT" sz="1800" dirty="0"/>
              <a:t>Verkehrssektor für 21 % der CO</a:t>
            </a:r>
            <a:r>
              <a:rPr lang="de-AT" sz="1800" baseline="-25000" dirty="0"/>
              <a:t>2</a:t>
            </a:r>
            <a:r>
              <a:rPr lang="de-AT" sz="1800" dirty="0"/>
              <a:t>-Emissionen weltweit verantwortlich</a:t>
            </a:r>
          </a:p>
          <a:p>
            <a:r>
              <a:rPr lang="de-AT" sz="1800" dirty="0"/>
              <a:t>Setzt jährlich mehr als acht Milliarden Tonnen CO₂-Äquivalente in die Atmosphäre frei</a:t>
            </a:r>
          </a:p>
          <a:p>
            <a:r>
              <a:rPr lang="de-AT" sz="1800" dirty="0"/>
              <a:t>Emissionen dieses Sektors haben sich seit 1990 nahezu verdoppelt und werden voraussichtlich weiter steigen.</a:t>
            </a:r>
          </a:p>
          <a:p>
            <a:r>
              <a:rPr lang="de-AT" sz="1800" dirty="0"/>
              <a:t>Straßenfahrzeuge sind mit Abstand die größten Emissionsquellen im Transportsektor. 2023 verursachten sie drei Viertel der gesamten verkehrsbedingten CO₂-Emissionen.</a:t>
            </a:r>
          </a:p>
          <a:p>
            <a:endParaRPr lang="de-AT" sz="1800" dirty="0"/>
          </a:p>
          <a:p>
            <a:endParaRPr lang="de-AT" sz="1800" dirty="0"/>
          </a:p>
          <a:p>
            <a:endParaRPr lang="de-AT" dirty="0"/>
          </a:p>
        </p:txBody>
      </p:sp>
      <p:sp>
        <p:nvSpPr>
          <p:cNvPr id="4" name="Foliennummernplatzhalter 3">
            <a:extLst>
              <a:ext uri="{FF2B5EF4-FFF2-40B4-BE49-F238E27FC236}">
                <a16:creationId xmlns:a16="http://schemas.microsoft.com/office/drawing/2014/main" id="{EFF6CAE3-E24E-4257-CD0B-8152EC7CA07C}"/>
              </a:ext>
            </a:extLst>
          </p:cNvPr>
          <p:cNvSpPr>
            <a:spLocks noGrp="1"/>
          </p:cNvSpPr>
          <p:nvPr>
            <p:ph type="sldNum" sz="quarter" idx="12"/>
          </p:nvPr>
        </p:nvSpPr>
        <p:spPr/>
        <p:txBody>
          <a:bodyPr/>
          <a:lstStyle/>
          <a:p>
            <a:fld id="{79192EA5-1C8C-46BE-A3BC-9236D7BD558C}" type="slidenum">
              <a:rPr lang="de-AT" noProof="0" smtClean="0"/>
              <a:t>7</a:t>
            </a:fld>
            <a:endParaRPr lang="de-AT" noProof="0"/>
          </a:p>
        </p:txBody>
      </p:sp>
      <p:graphicFrame>
        <p:nvGraphicFramePr>
          <p:cNvPr id="5" name="Diagramm 4">
            <a:extLst>
              <a:ext uri="{FF2B5EF4-FFF2-40B4-BE49-F238E27FC236}">
                <a16:creationId xmlns:a16="http://schemas.microsoft.com/office/drawing/2014/main" id="{9E2739D7-02F4-60D6-DE27-6BA94F8B6F1D}"/>
              </a:ext>
            </a:extLst>
          </p:cNvPr>
          <p:cNvGraphicFramePr>
            <a:graphicFrameLocks/>
          </p:cNvGraphicFramePr>
          <p:nvPr>
            <p:extLst>
              <p:ext uri="{D42A27DB-BD31-4B8C-83A1-F6EECF244321}">
                <p14:modId xmlns:p14="http://schemas.microsoft.com/office/powerpoint/2010/main" val="3987887229"/>
              </p:ext>
            </p:extLst>
          </p:nvPr>
        </p:nvGraphicFramePr>
        <p:xfrm>
          <a:off x="4440415" y="1468159"/>
          <a:ext cx="4703585" cy="2889924"/>
        </p:xfrm>
        <a:graphic>
          <a:graphicData uri="http://schemas.openxmlformats.org/drawingml/2006/chart">
            <c:chart xmlns:c="http://schemas.openxmlformats.org/drawingml/2006/chart" xmlns:r="http://schemas.openxmlformats.org/officeDocument/2006/relationships" r:id="rId3"/>
          </a:graphicData>
        </a:graphic>
      </p:graphicFrame>
      <p:sp>
        <p:nvSpPr>
          <p:cNvPr id="6" name="Datumsplatzhalter 22">
            <a:extLst>
              <a:ext uri="{FF2B5EF4-FFF2-40B4-BE49-F238E27FC236}">
                <a16:creationId xmlns:a16="http://schemas.microsoft.com/office/drawing/2014/main" id="{AD42A3FD-B633-604F-0A2C-AD8DBA693D2E}"/>
              </a:ext>
            </a:extLst>
          </p:cNvPr>
          <p:cNvSpPr txBox="1">
            <a:spLocks/>
          </p:cNvSpPr>
          <p:nvPr/>
        </p:nvSpPr>
        <p:spPr>
          <a:xfrm>
            <a:off x="6299524" y="4351117"/>
            <a:ext cx="231469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Diagramm: eigene Darstellung angelehnt an Statista</a:t>
            </a:r>
          </a:p>
        </p:txBody>
      </p:sp>
    </p:spTree>
    <p:extLst>
      <p:ext uri="{BB962C8B-B14F-4D97-AF65-F5344CB8AC3E}">
        <p14:creationId xmlns:p14="http://schemas.microsoft.com/office/powerpoint/2010/main" val="3088126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9CE5E-48DD-6AE0-B835-EFD9597A143A}"/>
              </a:ext>
            </a:extLst>
          </p:cNvPr>
          <p:cNvSpPr>
            <a:spLocks noGrp="1"/>
          </p:cNvSpPr>
          <p:nvPr>
            <p:ph type="title"/>
          </p:nvPr>
        </p:nvSpPr>
        <p:spPr/>
        <p:txBody>
          <a:bodyPr/>
          <a:lstStyle/>
          <a:p>
            <a:r>
              <a:rPr lang="de-AT" dirty="0"/>
              <a:t>Der Transportsektor in der EU</a:t>
            </a:r>
          </a:p>
        </p:txBody>
      </p:sp>
      <p:sp>
        <p:nvSpPr>
          <p:cNvPr id="3" name="Inhaltsplatzhalter 2">
            <a:extLst>
              <a:ext uri="{FF2B5EF4-FFF2-40B4-BE49-F238E27FC236}">
                <a16:creationId xmlns:a16="http://schemas.microsoft.com/office/drawing/2014/main" id="{ADA9D7C6-63EE-A4EE-FD83-653D1D6A47B2}"/>
              </a:ext>
            </a:extLst>
          </p:cNvPr>
          <p:cNvSpPr>
            <a:spLocks noGrp="1"/>
          </p:cNvSpPr>
          <p:nvPr>
            <p:ph idx="1"/>
          </p:nvPr>
        </p:nvSpPr>
        <p:spPr>
          <a:xfrm>
            <a:off x="360000" y="1368000"/>
            <a:ext cx="4212000" cy="3312000"/>
          </a:xfrm>
        </p:spPr>
        <p:txBody>
          <a:bodyPr/>
          <a:lstStyle/>
          <a:p>
            <a:r>
              <a:rPr lang="de-AT" sz="1800" dirty="0"/>
              <a:t>Im Jahr 2023 war der Verkehrssektor für 25,2 % der CO2-Emissionen in der EU verantwortlich</a:t>
            </a:r>
          </a:p>
          <a:p>
            <a:r>
              <a:rPr lang="de-AT" sz="1800" dirty="0"/>
              <a:t>Autos sind die größten Emissionsverursacher im EU-Verkehr: 2022 verursachten Straßenfahrzeuge in der EU etwa 755 Millionen Tonnen CO₂. Das machte drei Viertel der Emissionen im Verkehrssektor aus </a:t>
            </a:r>
          </a:p>
          <a:p>
            <a:endParaRPr lang="de-AT" dirty="0"/>
          </a:p>
        </p:txBody>
      </p:sp>
      <p:sp>
        <p:nvSpPr>
          <p:cNvPr id="4" name="Foliennummernplatzhalter 3">
            <a:extLst>
              <a:ext uri="{FF2B5EF4-FFF2-40B4-BE49-F238E27FC236}">
                <a16:creationId xmlns:a16="http://schemas.microsoft.com/office/drawing/2014/main" id="{881915AA-C6D0-1F1A-322E-30F7804EAF12}"/>
              </a:ext>
            </a:extLst>
          </p:cNvPr>
          <p:cNvSpPr>
            <a:spLocks noGrp="1"/>
          </p:cNvSpPr>
          <p:nvPr>
            <p:ph type="sldNum" sz="quarter" idx="12"/>
          </p:nvPr>
        </p:nvSpPr>
        <p:spPr/>
        <p:txBody>
          <a:bodyPr/>
          <a:lstStyle/>
          <a:p>
            <a:fld id="{79192EA5-1C8C-46BE-A3BC-9236D7BD558C}" type="slidenum">
              <a:rPr lang="de-AT" noProof="0" smtClean="0"/>
              <a:t>8</a:t>
            </a:fld>
            <a:endParaRPr lang="de-AT" noProof="0"/>
          </a:p>
        </p:txBody>
      </p:sp>
      <p:graphicFrame>
        <p:nvGraphicFramePr>
          <p:cNvPr id="6" name="Diagramm 5">
            <a:extLst>
              <a:ext uri="{FF2B5EF4-FFF2-40B4-BE49-F238E27FC236}">
                <a16:creationId xmlns:a16="http://schemas.microsoft.com/office/drawing/2014/main" id="{FF5680FC-154C-4989-3DF3-3CFDF67A200A}"/>
              </a:ext>
            </a:extLst>
          </p:cNvPr>
          <p:cNvGraphicFramePr>
            <a:graphicFrameLocks/>
          </p:cNvGraphicFramePr>
          <p:nvPr>
            <p:extLst>
              <p:ext uri="{D42A27DB-BD31-4B8C-83A1-F6EECF244321}">
                <p14:modId xmlns:p14="http://schemas.microsoft.com/office/powerpoint/2010/main" val="2440334404"/>
              </p:ext>
            </p:extLst>
          </p:nvPr>
        </p:nvGraphicFramePr>
        <p:xfrm>
          <a:off x="5134709" y="1488831"/>
          <a:ext cx="3827584" cy="3446584"/>
        </p:xfrm>
        <a:graphic>
          <a:graphicData uri="http://schemas.openxmlformats.org/drawingml/2006/chart">
            <c:chart xmlns:c="http://schemas.openxmlformats.org/drawingml/2006/chart" xmlns:r="http://schemas.openxmlformats.org/officeDocument/2006/relationships" r:id="rId3"/>
          </a:graphicData>
        </a:graphic>
      </p:graphicFrame>
      <p:sp>
        <p:nvSpPr>
          <p:cNvPr id="7" name="Datumsplatzhalter 22">
            <a:extLst>
              <a:ext uri="{FF2B5EF4-FFF2-40B4-BE49-F238E27FC236}">
                <a16:creationId xmlns:a16="http://schemas.microsoft.com/office/drawing/2014/main" id="{CFF75217-133A-3788-840A-F1E6AB93A6F1}"/>
              </a:ext>
            </a:extLst>
          </p:cNvPr>
          <p:cNvSpPr txBox="1">
            <a:spLocks/>
          </p:cNvSpPr>
          <p:nvPr/>
        </p:nvSpPr>
        <p:spPr>
          <a:xfrm>
            <a:off x="314893" y="4442156"/>
            <a:ext cx="231469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Diagramm: eigene Darstellung angelehnt an Statista</a:t>
            </a:r>
          </a:p>
        </p:txBody>
      </p:sp>
    </p:spTree>
    <p:extLst>
      <p:ext uri="{BB962C8B-B14F-4D97-AF65-F5344CB8AC3E}">
        <p14:creationId xmlns:p14="http://schemas.microsoft.com/office/powerpoint/2010/main" val="2906742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72108-DC90-E5D6-B33A-1D59EE2089E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7031B552-4AEE-0A54-11FD-CD04AB750B70}"/>
              </a:ext>
            </a:extLst>
          </p:cNvPr>
          <p:cNvSpPr>
            <a:spLocks noGrp="1"/>
          </p:cNvSpPr>
          <p:nvPr>
            <p:ph type="title"/>
          </p:nvPr>
        </p:nvSpPr>
        <p:spPr/>
        <p:txBody>
          <a:bodyPr/>
          <a:lstStyle/>
          <a:p>
            <a:r>
              <a:rPr lang="de-AT" dirty="0"/>
              <a:t>Verkehrsprognosen</a:t>
            </a:r>
          </a:p>
        </p:txBody>
      </p:sp>
      <p:sp>
        <p:nvSpPr>
          <p:cNvPr id="24" name="Inhaltsplatzhalter 23">
            <a:extLst>
              <a:ext uri="{FF2B5EF4-FFF2-40B4-BE49-F238E27FC236}">
                <a16:creationId xmlns:a16="http://schemas.microsoft.com/office/drawing/2014/main" id="{C137E151-A504-6257-C662-B1047ADE1845}"/>
              </a:ext>
            </a:extLst>
          </p:cNvPr>
          <p:cNvSpPr>
            <a:spLocks noGrp="1"/>
          </p:cNvSpPr>
          <p:nvPr>
            <p:ph idx="1"/>
          </p:nvPr>
        </p:nvSpPr>
        <p:spPr>
          <a:xfrm>
            <a:off x="4830495" y="1615572"/>
            <a:ext cx="3497458" cy="3086099"/>
          </a:xfrm>
        </p:spPr>
        <p:txBody>
          <a:bodyPr/>
          <a:lstStyle/>
          <a:p>
            <a:pPr marL="192881" indent="-192881"/>
            <a:r>
              <a:rPr lang="de-AT" sz="1650" dirty="0"/>
              <a:t>Verkehrsemissionen stark steigend</a:t>
            </a:r>
          </a:p>
          <a:p>
            <a:pPr marL="192881" indent="-192881"/>
            <a:endParaRPr lang="de-AT" sz="1650" dirty="0"/>
          </a:p>
          <a:p>
            <a:pPr marL="192881" indent="-192881"/>
            <a:r>
              <a:rPr lang="de-AT" sz="1650" dirty="0"/>
              <a:t>Prognosen gehen von einer beinahe Verdoppelung des Güterverkehrs bis 2050 aus (zu 2019)</a:t>
            </a:r>
          </a:p>
          <a:p>
            <a:pPr marL="192881" indent="-192881"/>
            <a:endParaRPr lang="de-AT" sz="1650" dirty="0"/>
          </a:p>
          <a:p>
            <a:pPr marL="192881" indent="-192881"/>
            <a:r>
              <a:rPr lang="de-AT" sz="1650" dirty="0"/>
              <a:t>insb. LKW-Transporte nehmen zu</a:t>
            </a:r>
          </a:p>
        </p:txBody>
      </p:sp>
      <p:sp>
        <p:nvSpPr>
          <p:cNvPr id="23" name="Datumsplatzhalter 22">
            <a:extLst>
              <a:ext uri="{FF2B5EF4-FFF2-40B4-BE49-F238E27FC236}">
                <a16:creationId xmlns:a16="http://schemas.microsoft.com/office/drawing/2014/main" id="{2DCE67E3-15D4-6E58-FECD-0739C3B96612}"/>
              </a:ext>
              <a:ext uri="{C183D7F6-B498-43B3-948B-1728B52AA6E4}">
                <adec:decorative xmlns:adec="http://schemas.microsoft.com/office/drawing/2017/decorative" val="1"/>
              </a:ext>
            </a:extLst>
          </p:cNvPr>
          <p:cNvSpPr>
            <a:spLocks noGrp="1"/>
          </p:cNvSpPr>
          <p:nvPr>
            <p:ph type="dt" sz="half" idx="10"/>
          </p:nvPr>
        </p:nvSpPr>
        <p:spPr>
          <a:xfrm>
            <a:off x="616601" y="6356350"/>
            <a:ext cx="68762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a:t>Folie</a:t>
            </a:r>
          </a:p>
        </p:txBody>
      </p:sp>
      <p:sp>
        <p:nvSpPr>
          <p:cNvPr id="5" name="Foliennummernplatzhalter 4">
            <a:extLst>
              <a:ext uri="{FF2B5EF4-FFF2-40B4-BE49-F238E27FC236}">
                <a16:creationId xmlns:a16="http://schemas.microsoft.com/office/drawing/2014/main" id="{5FE5A57D-45B0-887A-D464-DC0A07552D7D}"/>
              </a:ext>
            </a:extLst>
          </p:cNvPr>
          <p:cNvSpPr>
            <a:spLocks noGrp="1"/>
          </p:cNvSpPr>
          <p:nvPr>
            <p:ph type="sldNum" sz="quarter" idx="12"/>
          </p:nvPr>
        </p:nvSpPr>
        <p:spPr/>
        <p:txBody>
          <a:bodyPr/>
          <a:lstStyle/>
          <a:p>
            <a:fld id="{0AF89F37-6AD9-4F74-BC17-19E39A25D257}" type="slidenum">
              <a:rPr lang="de-AT" smtClean="0"/>
              <a:t>9</a:t>
            </a:fld>
            <a:endParaRPr lang="de-AT" dirty="0"/>
          </a:p>
        </p:txBody>
      </p:sp>
      <p:sp>
        <p:nvSpPr>
          <p:cNvPr id="8" name="Datumsplatzhalter 22">
            <a:extLst>
              <a:ext uri="{FF2B5EF4-FFF2-40B4-BE49-F238E27FC236}">
                <a16:creationId xmlns:a16="http://schemas.microsoft.com/office/drawing/2014/main" id="{640EA122-4EC0-0D4F-C842-321E6C99C00B}"/>
              </a:ext>
            </a:extLst>
          </p:cNvPr>
          <p:cNvSpPr txBox="1">
            <a:spLocks/>
          </p:cNvSpPr>
          <p:nvPr/>
        </p:nvSpPr>
        <p:spPr>
          <a:xfrm>
            <a:off x="270248" y="4752000"/>
            <a:ext cx="1276273"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Smart Freight </a:t>
            </a:r>
            <a:r>
              <a:rPr lang="de-AT" sz="750" dirty="0" err="1"/>
              <a:t>Centre</a:t>
            </a:r>
            <a:endParaRPr lang="de-AT" sz="750" dirty="0"/>
          </a:p>
        </p:txBody>
      </p:sp>
      <p:pic>
        <p:nvPicPr>
          <p:cNvPr id="2" name="Picture 5" descr="immer größer werdende Abgaswolke mit Vergleich der Emissionen 2019 und 2050">
            <a:extLst>
              <a:ext uri="{FF2B5EF4-FFF2-40B4-BE49-F238E27FC236}">
                <a16:creationId xmlns:a16="http://schemas.microsoft.com/office/drawing/2014/main" id="{5F6304AF-5A4D-33BC-876A-FCA398FDC828}"/>
              </a:ext>
            </a:extLst>
          </p:cNvPr>
          <p:cNvPicPr>
            <a:picLocks noChangeAspect="1"/>
          </p:cNvPicPr>
          <p:nvPr/>
        </p:nvPicPr>
        <p:blipFill>
          <a:blip r:embed="rId3"/>
          <a:stretch>
            <a:fillRect/>
          </a:stretch>
        </p:blipFill>
        <p:spPr>
          <a:xfrm>
            <a:off x="475709" y="1053957"/>
            <a:ext cx="3584425" cy="3729543"/>
          </a:xfrm>
          <a:prstGeom prst="rect">
            <a:avLst/>
          </a:prstGeom>
        </p:spPr>
      </p:pic>
    </p:spTree>
    <p:extLst>
      <p:ext uri="{BB962C8B-B14F-4D97-AF65-F5344CB8AC3E}">
        <p14:creationId xmlns:p14="http://schemas.microsoft.com/office/powerpoint/2010/main" val="1455088635"/>
      </p:ext>
    </p:extLst>
  </p:cSld>
  <p:clrMapOvr>
    <a:masterClrMapping/>
  </p:clrMapOvr>
</p:sld>
</file>

<file path=ppt/theme/theme1.xml><?xml version="1.0" encoding="utf-8"?>
<a:theme xmlns:a="http://schemas.openxmlformats.org/drawingml/2006/main" name="Logistikum">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5393</Words>
  <Application>Microsoft Office PowerPoint</Application>
  <PresentationFormat>Bildschirmpräsentation (16:9)</PresentationFormat>
  <Paragraphs>515</Paragraphs>
  <Slides>36</Slides>
  <Notes>29</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36</vt:i4>
      </vt:variant>
    </vt:vector>
  </HeadingPairs>
  <TitlesOfParts>
    <vt:vector size="47" baseType="lpstr">
      <vt:lpstr>Arial</vt:lpstr>
      <vt:lpstr>Arial Nova </vt:lpstr>
      <vt:lpstr>Arial Nova Light</vt:lpstr>
      <vt:lpstr>Calibri</vt:lpstr>
      <vt:lpstr>CIDFont+F1</vt:lpstr>
      <vt:lpstr>CIDFont+F2</vt:lpstr>
      <vt:lpstr>Corbel</vt:lpstr>
      <vt:lpstr>Didact Gothic</vt:lpstr>
      <vt:lpstr>inherit</vt:lpstr>
      <vt:lpstr>Segoe UI</vt:lpstr>
      <vt:lpstr>Logistikum</vt:lpstr>
      <vt:lpstr>Nachhaltigkeit in der Logistik: Verkehrspolitik </vt:lpstr>
      <vt:lpstr>Agenda</vt:lpstr>
      <vt:lpstr>Nachhaltigkeit in der Logistik</vt:lpstr>
      <vt:lpstr>Klimawandel und Erderwärmung</vt:lpstr>
      <vt:lpstr>Treibhausgase</vt:lpstr>
      <vt:lpstr>CO2-Äquivalente (CO2e) = Globales Erwärmungspotenzial</vt:lpstr>
      <vt:lpstr>Der Transportsektor als Quelle von Treibhausgasemissionen </vt:lpstr>
      <vt:lpstr>Der Transportsektor in der EU</vt:lpstr>
      <vt:lpstr>Verkehrsprognosen</vt:lpstr>
      <vt:lpstr>Was sind externe Kosten des Verkehrs?</vt:lpstr>
      <vt:lpstr>Externe Kosten - Verkehrsträgervergleich</vt:lpstr>
      <vt:lpstr>Nachhaltigkeit und Green Logistics</vt:lpstr>
      <vt:lpstr>Die 3 Säulen der Nachhaltigkeit in der Logistik</vt:lpstr>
      <vt:lpstr>Was macht einen nachhaltigen Verkehrsträger aus?</vt:lpstr>
      <vt:lpstr>Internationale Klimaziele</vt:lpstr>
      <vt:lpstr>Verkehrspolitik - Grundlagen</vt:lpstr>
      <vt:lpstr>Methoden zur Mobilitätsbeeinflussung des Güterverkehrs</vt:lpstr>
      <vt:lpstr>Pull vs. Push Maßnahmen</vt:lpstr>
      <vt:lpstr>Verkehrspolitische Strategien </vt:lpstr>
      <vt:lpstr>Europäische Verkehrs- und Klimapolitik</vt:lpstr>
      <vt:lpstr>EU-Green Deal (2019)</vt:lpstr>
      <vt:lpstr>EU Green Deal – Fokus Verkehr I</vt:lpstr>
      <vt:lpstr>EU Green Deal – Ziele Güterverkehr</vt:lpstr>
      <vt:lpstr>Gemeinsame Verkehrspolitik</vt:lpstr>
      <vt:lpstr>Kernkorridore TEN-T</vt:lpstr>
      <vt:lpstr>Österreichische  Verkehrs- und Klimapolitik</vt:lpstr>
      <vt:lpstr>Verkehrsemissionen in Österreich</vt:lpstr>
      <vt:lpstr>Entwicklung Modal Split in Österreich</vt:lpstr>
      <vt:lpstr>Mobilitätsmasterplan 2030</vt:lpstr>
      <vt:lpstr>Masterplan Güterverkehr Geplante Veränderung Modal Split</vt:lpstr>
      <vt:lpstr>Masterplan Güterverkehr Geplante Veränderung Modal Split</vt:lpstr>
      <vt:lpstr>Kritische Diskussion der politischen Zielsetzungen (Kummer 2024)</vt:lpstr>
      <vt:lpstr>Informationen für Lehrkräfte</vt:lpstr>
      <vt:lpstr>PowerPoint-Präsentation</vt:lpstr>
      <vt:lpstr>Literatur I</vt:lpstr>
      <vt:lpstr>Literatur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STB1IL Nachhaltigkeit in der Logistik</dc:title>
  <dc:creator>Valentin Schmidt</dc:creator>
  <cp:lastModifiedBy>Pum Christina</cp:lastModifiedBy>
  <cp:revision>499</cp:revision>
  <cp:lastPrinted>2024-11-19T14:29:50Z</cp:lastPrinted>
  <dcterms:created xsi:type="dcterms:W3CDTF">2021-04-14T12:10:23Z</dcterms:created>
  <dcterms:modified xsi:type="dcterms:W3CDTF">2026-01-07T11:43:22Z</dcterms:modified>
</cp:coreProperties>
</file>